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8" r:id="rId2"/>
    <p:sldId id="279" r:id="rId3"/>
    <p:sldId id="286" r:id="rId4"/>
    <p:sldId id="305" r:id="rId5"/>
    <p:sldId id="306" r:id="rId6"/>
    <p:sldId id="307" r:id="rId7"/>
    <p:sldId id="289" r:id="rId8"/>
    <p:sldId id="298" r:id="rId9"/>
    <p:sldId id="308" r:id="rId10"/>
    <p:sldId id="30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3E5F"/>
    <a:srgbClr val="EAE5E2"/>
    <a:srgbClr val="281E42"/>
    <a:srgbClr val="FFFFFF"/>
    <a:srgbClr val="FEED23"/>
    <a:srgbClr val="29AADE"/>
    <a:srgbClr val="AEE090"/>
    <a:srgbClr val="73C7E9"/>
    <a:srgbClr val="94D66C"/>
    <a:srgbClr val="79CB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982939-E685-44CC-826E-6DFF82516B29}" v="1777" dt="2019-09-30T17:44:21.893"/>
    <p1510:client id="{CBCC6771-471F-4754-9CEF-87464F0CC80F}" v="20" dt="2019-09-30T18:00:37.7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06" autoAdjust="0"/>
    <p:restoredTop sz="95459" autoAdjust="0"/>
  </p:normalViewPr>
  <p:slideViewPr>
    <p:cSldViewPr snapToGrid="0">
      <p:cViewPr varScale="1">
        <p:scale>
          <a:sx n="59" d="100"/>
          <a:sy n="59" d="100"/>
        </p:scale>
        <p:origin x="8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 Lilian" userId="24b65e7fd9b66caa" providerId="LiveId" clId="{CBCC6771-471F-4754-9CEF-87464F0CC80F}"/>
    <pc:docChg chg="modSld">
      <pc:chgData name="Han Lilian" userId="24b65e7fd9b66caa" providerId="LiveId" clId="{CBCC6771-471F-4754-9CEF-87464F0CC80F}" dt="2019-09-30T18:00:37.755" v="49"/>
      <pc:docMkLst>
        <pc:docMk/>
      </pc:docMkLst>
      <pc:sldChg chg="modSp">
        <pc:chgData name="Han Lilian" userId="24b65e7fd9b66caa" providerId="LiveId" clId="{CBCC6771-471F-4754-9CEF-87464F0CC80F}" dt="2019-09-30T18:00:37.755" v="49"/>
        <pc:sldMkLst>
          <pc:docMk/>
          <pc:sldMk cId="4254197475" sldId="286"/>
        </pc:sldMkLst>
        <pc:spChg chg="mod">
          <ac:chgData name="Han Lilian" userId="24b65e7fd9b66caa" providerId="LiveId" clId="{CBCC6771-471F-4754-9CEF-87464F0CC80F}" dt="2019-09-30T17:55:58.055" v="32" actId="404"/>
          <ac:spMkLst>
            <pc:docMk/>
            <pc:sldMk cId="4254197475" sldId="286"/>
            <ac:spMk id="2" creationId="{DF27D2BE-64E5-42EA-9108-940F9A5ED58D}"/>
          </ac:spMkLst>
        </pc:spChg>
        <pc:graphicFrameChg chg="mod">
          <ac:chgData name="Han Lilian" userId="24b65e7fd9b66caa" providerId="LiveId" clId="{CBCC6771-471F-4754-9CEF-87464F0CC80F}" dt="2019-09-30T18:00:37.755" v="49"/>
          <ac:graphicFrameMkLst>
            <pc:docMk/>
            <pc:sldMk cId="4254197475" sldId="286"/>
            <ac:graphicFrameMk id="13" creationId="{FC742EE3-5A81-44D7-8807-C29AEDC5C1B2}"/>
          </ac:graphicFrameMkLst>
        </pc:graphicFrame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BD50CA-2D49-4683-A3D5-FFBD3A511C26}" type="doc">
      <dgm:prSet loTypeId="urn:microsoft.com/office/officeart/2008/layout/VerticalAccent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pPr latinLnBrk="1"/>
          <a:endParaRPr lang="ko-KR" altLang="en-US"/>
        </a:p>
      </dgm:t>
    </dgm:pt>
    <dgm:pt modelId="{239610E5-DF67-472A-8859-9266D447DEA4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BED58631-FF3A-48EF-9F47-CABBB1142344}" type="parTrans" cxnId="{23114CDE-BB02-46E2-A8C3-1EF2D23FA888}">
      <dgm:prSet/>
      <dgm:spPr/>
      <dgm:t>
        <a:bodyPr/>
        <a:lstStyle/>
        <a:p>
          <a:pPr latinLnBrk="1"/>
          <a:endParaRPr lang="ko-KR" altLang="en-US"/>
        </a:p>
      </dgm:t>
    </dgm:pt>
    <dgm:pt modelId="{C165943B-7F57-4628-9BF6-C962D335B0DE}" type="sibTrans" cxnId="{23114CDE-BB02-46E2-A8C3-1EF2D23FA888}">
      <dgm:prSet/>
      <dgm:spPr/>
      <dgm:t>
        <a:bodyPr/>
        <a:lstStyle/>
        <a:p>
          <a:pPr latinLnBrk="1"/>
          <a:endParaRPr lang="ko-KR" altLang="en-US"/>
        </a:p>
      </dgm:t>
    </dgm:pt>
    <dgm:pt modelId="{6C3964B9-E9A4-4F23-87CE-97ACE645B78E}">
      <dgm:prSet phldrT="[텍스트]" custT="1"/>
      <dgm:spPr/>
      <dgm:t>
        <a:bodyPr/>
        <a:lstStyle/>
        <a:p>
          <a:pPr algn="ctr" latinLnBrk="1"/>
          <a:r>
            <a:rPr lang="ko-KR" altLang="en-US" sz="1800" dirty="0">
              <a:latin typeface="HY헤드라인M" panose="02030600000101010101" pitchFamily="18" charset="-127"/>
              <a:ea typeface="HY헤드라인M" panose="02030600000101010101" pitchFamily="18" charset="-127"/>
            </a:rPr>
            <a:t>통합 검색</a:t>
          </a:r>
        </a:p>
      </dgm:t>
    </dgm:pt>
    <dgm:pt modelId="{AF33ACD8-9BC6-4D0C-881F-2914C0866CDB}" type="parTrans" cxnId="{ED416B0C-2509-4366-BBA3-E4183482CCD6}">
      <dgm:prSet/>
      <dgm:spPr/>
      <dgm:t>
        <a:bodyPr/>
        <a:lstStyle/>
        <a:p>
          <a:pPr latinLnBrk="1"/>
          <a:endParaRPr lang="ko-KR" altLang="en-US"/>
        </a:p>
      </dgm:t>
    </dgm:pt>
    <dgm:pt modelId="{08071FD2-D1C1-4564-93E0-4955535035E5}" type="sibTrans" cxnId="{ED416B0C-2509-4366-BBA3-E4183482CCD6}">
      <dgm:prSet/>
      <dgm:spPr/>
      <dgm:t>
        <a:bodyPr/>
        <a:lstStyle/>
        <a:p>
          <a:pPr latinLnBrk="1"/>
          <a:endParaRPr lang="ko-KR" altLang="en-US"/>
        </a:p>
      </dgm:t>
    </dgm:pt>
    <dgm:pt modelId="{942AC98D-04AF-4703-BFA9-3893EAFC67FB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EC8E5A59-D7CA-487D-9D33-9D0DB7282A75}" type="parTrans" cxnId="{681026E0-1EFB-495F-A6D2-D2073C294775}">
      <dgm:prSet/>
      <dgm:spPr/>
      <dgm:t>
        <a:bodyPr/>
        <a:lstStyle/>
        <a:p>
          <a:pPr latinLnBrk="1"/>
          <a:endParaRPr lang="ko-KR" altLang="en-US"/>
        </a:p>
      </dgm:t>
    </dgm:pt>
    <dgm:pt modelId="{313FEF2E-F5DF-49CA-BB8A-A2DF01F5047E}" type="sibTrans" cxnId="{681026E0-1EFB-495F-A6D2-D2073C294775}">
      <dgm:prSet/>
      <dgm:spPr/>
      <dgm:t>
        <a:bodyPr/>
        <a:lstStyle/>
        <a:p>
          <a:pPr latinLnBrk="1"/>
          <a:endParaRPr lang="ko-KR" altLang="en-US"/>
        </a:p>
      </dgm:t>
    </dgm:pt>
    <dgm:pt modelId="{802DFD3F-8E07-4E66-A93C-6EF73D3C361C}">
      <dgm:prSet phldrT="[텍스트]" custT="1"/>
      <dgm:spPr/>
      <dgm:t>
        <a:bodyPr/>
        <a:lstStyle/>
        <a:p>
          <a:pPr algn="ctr" latinLnBrk="1"/>
          <a:r>
            <a:rPr lang="ko-KR" altLang="en-US" sz="1800">
              <a:latin typeface="HY헤드라인M" panose="02030600000101010101" pitchFamily="18" charset="-127"/>
              <a:ea typeface="HY헤드라인M" panose="02030600000101010101" pitchFamily="18" charset="-127"/>
            </a:rPr>
            <a:t>유저 맞춤형 작품 추천</a:t>
          </a:r>
          <a:endParaRPr lang="ko-KR" altLang="en-US" sz="18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</dgm:t>
    </dgm:pt>
    <dgm:pt modelId="{9AA37404-00CD-4618-AD8F-E804DAA189DE}" type="parTrans" cxnId="{13A2A58F-392B-47EB-98D2-6F81AAE860C3}">
      <dgm:prSet/>
      <dgm:spPr/>
      <dgm:t>
        <a:bodyPr/>
        <a:lstStyle/>
        <a:p>
          <a:pPr latinLnBrk="1"/>
          <a:endParaRPr lang="ko-KR" altLang="en-US"/>
        </a:p>
      </dgm:t>
    </dgm:pt>
    <dgm:pt modelId="{4C7BF706-790B-45AA-A176-0D64DF4FC5AE}" type="sibTrans" cxnId="{13A2A58F-392B-47EB-98D2-6F81AAE860C3}">
      <dgm:prSet/>
      <dgm:spPr/>
      <dgm:t>
        <a:bodyPr/>
        <a:lstStyle/>
        <a:p>
          <a:pPr latinLnBrk="1"/>
          <a:endParaRPr lang="ko-KR" altLang="en-US"/>
        </a:p>
      </dgm:t>
    </dgm:pt>
    <dgm:pt modelId="{40E52EC8-E1EB-4E81-94A4-FACF0478FA7E}" type="pres">
      <dgm:prSet presAssocID="{C9BD50CA-2D49-4683-A3D5-FFBD3A511C26}" presName="Name0" presStyleCnt="0">
        <dgm:presLayoutVars>
          <dgm:chMax/>
          <dgm:chPref/>
          <dgm:dir/>
        </dgm:presLayoutVars>
      </dgm:prSet>
      <dgm:spPr/>
    </dgm:pt>
    <dgm:pt modelId="{8E315272-3BE2-4203-A87C-FC8A578880AD}" type="pres">
      <dgm:prSet presAssocID="{239610E5-DF67-472A-8859-9266D447DEA4}" presName="parenttextcomposite" presStyleCnt="0"/>
      <dgm:spPr/>
    </dgm:pt>
    <dgm:pt modelId="{292A21AC-EA01-4A41-9B7C-F9F8935A28F8}" type="pres">
      <dgm:prSet presAssocID="{239610E5-DF67-472A-8859-9266D447DEA4}" presName="parenttext" presStyleLbl="revTx" presStyleIdx="0" presStyleCnt="2">
        <dgm:presLayoutVars>
          <dgm:chMax/>
          <dgm:chPref val="2"/>
          <dgm:bulletEnabled val="1"/>
        </dgm:presLayoutVars>
      </dgm:prSet>
      <dgm:spPr/>
    </dgm:pt>
    <dgm:pt modelId="{7D7C22DA-20C1-46EF-B19B-B7C8B563E01E}" type="pres">
      <dgm:prSet presAssocID="{239610E5-DF67-472A-8859-9266D447DEA4}" presName="composite" presStyleCnt="0"/>
      <dgm:spPr/>
    </dgm:pt>
    <dgm:pt modelId="{9DB969C5-14C5-4C3B-BD6F-8105C328AB89}" type="pres">
      <dgm:prSet presAssocID="{239610E5-DF67-472A-8859-9266D447DEA4}" presName="chevron1" presStyleLbl="alignNode1" presStyleIdx="0" presStyleCnt="14"/>
      <dgm:spPr/>
    </dgm:pt>
    <dgm:pt modelId="{39B97337-321A-415D-876D-A7C3EC18F87D}" type="pres">
      <dgm:prSet presAssocID="{239610E5-DF67-472A-8859-9266D447DEA4}" presName="chevron2" presStyleLbl="alignNode1" presStyleIdx="1" presStyleCnt="14"/>
      <dgm:spPr/>
    </dgm:pt>
    <dgm:pt modelId="{943B89EA-15CE-4FEE-830A-4A4B94C199BB}" type="pres">
      <dgm:prSet presAssocID="{239610E5-DF67-472A-8859-9266D447DEA4}" presName="chevron3" presStyleLbl="alignNode1" presStyleIdx="2" presStyleCnt="14"/>
      <dgm:spPr/>
    </dgm:pt>
    <dgm:pt modelId="{974FF8D7-2BBF-4DED-AB32-EDAD0897A7B0}" type="pres">
      <dgm:prSet presAssocID="{239610E5-DF67-472A-8859-9266D447DEA4}" presName="chevron4" presStyleLbl="alignNode1" presStyleIdx="3" presStyleCnt="14"/>
      <dgm:spPr/>
    </dgm:pt>
    <dgm:pt modelId="{C8958163-C426-468F-B34E-A7BF795C957E}" type="pres">
      <dgm:prSet presAssocID="{239610E5-DF67-472A-8859-9266D447DEA4}" presName="chevron5" presStyleLbl="alignNode1" presStyleIdx="4" presStyleCnt="14"/>
      <dgm:spPr/>
    </dgm:pt>
    <dgm:pt modelId="{ECF44E3E-8372-4246-9340-F8438A8B751E}" type="pres">
      <dgm:prSet presAssocID="{239610E5-DF67-472A-8859-9266D447DEA4}" presName="chevron6" presStyleLbl="alignNode1" presStyleIdx="5" presStyleCnt="14"/>
      <dgm:spPr/>
    </dgm:pt>
    <dgm:pt modelId="{31A6AA26-2C74-4894-9479-23ADB75578E5}" type="pres">
      <dgm:prSet presAssocID="{239610E5-DF67-472A-8859-9266D447DEA4}" presName="chevron7" presStyleLbl="alignNode1" presStyleIdx="6" presStyleCnt="14"/>
      <dgm:spPr/>
    </dgm:pt>
    <dgm:pt modelId="{6403D620-C093-4964-ABA5-4E0DE0E4ABB8}" type="pres">
      <dgm:prSet presAssocID="{239610E5-DF67-472A-8859-9266D447DEA4}" presName="childtext" presStyleLbl="solidFgAcc1" presStyleIdx="0" presStyleCnt="2">
        <dgm:presLayoutVars>
          <dgm:chMax/>
          <dgm:chPref val="0"/>
          <dgm:bulletEnabled val="1"/>
        </dgm:presLayoutVars>
      </dgm:prSet>
      <dgm:spPr/>
    </dgm:pt>
    <dgm:pt modelId="{3F3BA528-AA88-48D6-9FFB-B7DA5D84BF95}" type="pres">
      <dgm:prSet presAssocID="{C165943B-7F57-4628-9BF6-C962D335B0DE}" presName="sibTrans" presStyleCnt="0"/>
      <dgm:spPr/>
    </dgm:pt>
    <dgm:pt modelId="{ADE3AF28-4A74-4E5A-8AA5-90ED43BF80CF}" type="pres">
      <dgm:prSet presAssocID="{942AC98D-04AF-4703-BFA9-3893EAFC67FB}" presName="parenttextcomposite" presStyleCnt="0"/>
      <dgm:spPr/>
    </dgm:pt>
    <dgm:pt modelId="{A43F7B29-A3AA-40E3-B6C6-D6AB5C402BE5}" type="pres">
      <dgm:prSet presAssocID="{942AC98D-04AF-4703-BFA9-3893EAFC67FB}" presName="parenttext" presStyleLbl="revTx" presStyleIdx="1" presStyleCnt="2">
        <dgm:presLayoutVars>
          <dgm:chMax/>
          <dgm:chPref val="2"/>
          <dgm:bulletEnabled val="1"/>
        </dgm:presLayoutVars>
      </dgm:prSet>
      <dgm:spPr/>
    </dgm:pt>
    <dgm:pt modelId="{A1A88554-CEE5-4BC5-8D4A-D0C530162C88}" type="pres">
      <dgm:prSet presAssocID="{942AC98D-04AF-4703-BFA9-3893EAFC67FB}" presName="composite" presStyleCnt="0"/>
      <dgm:spPr/>
    </dgm:pt>
    <dgm:pt modelId="{256D54B1-E3AF-4DCF-A73A-9B44997B1374}" type="pres">
      <dgm:prSet presAssocID="{942AC98D-04AF-4703-BFA9-3893EAFC67FB}" presName="chevron1" presStyleLbl="alignNode1" presStyleIdx="7" presStyleCnt="14"/>
      <dgm:spPr/>
    </dgm:pt>
    <dgm:pt modelId="{AFB8DCFF-E0F5-4844-B8A1-715A40A4E64A}" type="pres">
      <dgm:prSet presAssocID="{942AC98D-04AF-4703-BFA9-3893EAFC67FB}" presName="chevron2" presStyleLbl="alignNode1" presStyleIdx="8" presStyleCnt="14"/>
      <dgm:spPr/>
    </dgm:pt>
    <dgm:pt modelId="{1DECE47B-4C41-4DC5-8EF2-3066E08FB953}" type="pres">
      <dgm:prSet presAssocID="{942AC98D-04AF-4703-BFA9-3893EAFC67FB}" presName="chevron3" presStyleLbl="alignNode1" presStyleIdx="9" presStyleCnt="14"/>
      <dgm:spPr/>
    </dgm:pt>
    <dgm:pt modelId="{22A9F268-72F1-486E-9904-5F599108B736}" type="pres">
      <dgm:prSet presAssocID="{942AC98D-04AF-4703-BFA9-3893EAFC67FB}" presName="chevron4" presStyleLbl="alignNode1" presStyleIdx="10" presStyleCnt="14"/>
      <dgm:spPr/>
    </dgm:pt>
    <dgm:pt modelId="{8F062738-DAC6-465A-B531-4483D35EAA92}" type="pres">
      <dgm:prSet presAssocID="{942AC98D-04AF-4703-BFA9-3893EAFC67FB}" presName="chevron5" presStyleLbl="alignNode1" presStyleIdx="11" presStyleCnt="14"/>
      <dgm:spPr/>
    </dgm:pt>
    <dgm:pt modelId="{6B64E0AD-AC2D-4103-8F4E-AE7CC5C972A6}" type="pres">
      <dgm:prSet presAssocID="{942AC98D-04AF-4703-BFA9-3893EAFC67FB}" presName="chevron6" presStyleLbl="alignNode1" presStyleIdx="12" presStyleCnt="14"/>
      <dgm:spPr/>
    </dgm:pt>
    <dgm:pt modelId="{0B461BE0-F611-4323-B9DE-909C76BBACEC}" type="pres">
      <dgm:prSet presAssocID="{942AC98D-04AF-4703-BFA9-3893EAFC67FB}" presName="chevron7" presStyleLbl="alignNode1" presStyleIdx="13" presStyleCnt="14"/>
      <dgm:spPr/>
    </dgm:pt>
    <dgm:pt modelId="{DD255788-2002-40C8-A461-51E3D86C43A9}" type="pres">
      <dgm:prSet presAssocID="{942AC98D-04AF-4703-BFA9-3893EAFC67FB}" presName="childtext" presStyleLbl="solidFgAcc1" presStyleIdx="1" presStyleCnt="2">
        <dgm:presLayoutVars>
          <dgm:chMax/>
          <dgm:chPref val="0"/>
          <dgm:bulletEnabled val="1"/>
        </dgm:presLayoutVars>
      </dgm:prSet>
      <dgm:spPr/>
    </dgm:pt>
  </dgm:ptLst>
  <dgm:cxnLst>
    <dgm:cxn modelId="{ED416B0C-2509-4366-BBA3-E4183482CCD6}" srcId="{239610E5-DF67-472A-8859-9266D447DEA4}" destId="{6C3964B9-E9A4-4F23-87CE-97ACE645B78E}" srcOrd="0" destOrd="0" parTransId="{AF33ACD8-9BC6-4D0C-881F-2914C0866CDB}" sibTransId="{08071FD2-D1C1-4564-93E0-4955535035E5}"/>
    <dgm:cxn modelId="{5B464A36-443C-4613-8810-B9B30122AAF1}" type="presOf" srcId="{239610E5-DF67-472A-8859-9266D447DEA4}" destId="{292A21AC-EA01-4A41-9B7C-F9F8935A28F8}" srcOrd="0" destOrd="0" presId="urn:microsoft.com/office/officeart/2008/layout/VerticalAccentList"/>
    <dgm:cxn modelId="{D787075E-5C60-4EC5-9319-4F23F840877D}" type="presOf" srcId="{942AC98D-04AF-4703-BFA9-3893EAFC67FB}" destId="{A43F7B29-A3AA-40E3-B6C6-D6AB5C402BE5}" srcOrd="0" destOrd="0" presId="urn:microsoft.com/office/officeart/2008/layout/VerticalAccentList"/>
    <dgm:cxn modelId="{EAB6F48C-FFE6-4392-BE69-561FC5BE5E24}" type="presOf" srcId="{6C3964B9-E9A4-4F23-87CE-97ACE645B78E}" destId="{6403D620-C093-4964-ABA5-4E0DE0E4ABB8}" srcOrd="0" destOrd="0" presId="urn:microsoft.com/office/officeart/2008/layout/VerticalAccentList"/>
    <dgm:cxn modelId="{13A2A58F-392B-47EB-98D2-6F81AAE860C3}" srcId="{942AC98D-04AF-4703-BFA9-3893EAFC67FB}" destId="{802DFD3F-8E07-4E66-A93C-6EF73D3C361C}" srcOrd="0" destOrd="0" parTransId="{9AA37404-00CD-4618-AD8F-E804DAA189DE}" sibTransId="{4C7BF706-790B-45AA-A176-0D64DF4FC5AE}"/>
    <dgm:cxn modelId="{2CEEC099-98A7-43AA-A996-234C7D17E14F}" type="presOf" srcId="{C9BD50CA-2D49-4683-A3D5-FFBD3A511C26}" destId="{40E52EC8-E1EB-4E81-94A4-FACF0478FA7E}" srcOrd="0" destOrd="0" presId="urn:microsoft.com/office/officeart/2008/layout/VerticalAccentList"/>
    <dgm:cxn modelId="{EF2325DB-4AE3-4465-958C-09D2E66FBC4F}" type="presOf" srcId="{802DFD3F-8E07-4E66-A93C-6EF73D3C361C}" destId="{DD255788-2002-40C8-A461-51E3D86C43A9}" srcOrd="0" destOrd="0" presId="urn:microsoft.com/office/officeart/2008/layout/VerticalAccentList"/>
    <dgm:cxn modelId="{23114CDE-BB02-46E2-A8C3-1EF2D23FA888}" srcId="{C9BD50CA-2D49-4683-A3D5-FFBD3A511C26}" destId="{239610E5-DF67-472A-8859-9266D447DEA4}" srcOrd="0" destOrd="0" parTransId="{BED58631-FF3A-48EF-9F47-CABBB1142344}" sibTransId="{C165943B-7F57-4628-9BF6-C962D335B0DE}"/>
    <dgm:cxn modelId="{681026E0-1EFB-495F-A6D2-D2073C294775}" srcId="{C9BD50CA-2D49-4683-A3D5-FFBD3A511C26}" destId="{942AC98D-04AF-4703-BFA9-3893EAFC67FB}" srcOrd="1" destOrd="0" parTransId="{EC8E5A59-D7CA-487D-9D33-9D0DB7282A75}" sibTransId="{313FEF2E-F5DF-49CA-BB8A-A2DF01F5047E}"/>
    <dgm:cxn modelId="{A134A12A-D07B-4861-82BC-914A9E3B69F4}" type="presParOf" srcId="{40E52EC8-E1EB-4E81-94A4-FACF0478FA7E}" destId="{8E315272-3BE2-4203-A87C-FC8A578880AD}" srcOrd="0" destOrd="0" presId="urn:microsoft.com/office/officeart/2008/layout/VerticalAccentList"/>
    <dgm:cxn modelId="{26AB24A8-F670-4BFC-A3F9-208CC905EBD9}" type="presParOf" srcId="{8E315272-3BE2-4203-A87C-FC8A578880AD}" destId="{292A21AC-EA01-4A41-9B7C-F9F8935A28F8}" srcOrd="0" destOrd="0" presId="urn:microsoft.com/office/officeart/2008/layout/VerticalAccentList"/>
    <dgm:cxn modelId="{5660F1F9-75DF-47DE-ACB5-79E8667BCB05}" type="presParOf" srcId="{40E52EC8-E1EB-4E81-94A4-FACF0478FA7E}" destId="{7D7C22DA-20C1-46EF-B19B-B7C8B563E01E}" srcOrd="1" destOrd="0" presId="urn:microsoft.com/office/officeart/2008/layout/VerticalAccentList"/>
    <dgm:cxn modelId="{3F954A21-8D35-417F-BA84-1F611D186E4C}" type="presParOf" srcId="{7D7C22DA-20C1-46EF-B19B-B7C8B563E01E}" destId="{9DB969C5-14C5-4C3B-BD6F-8105C328AB89}" srcOrd="0" destOrd="0" presId="urn:microsoft.com/office/officeart/2008/layout/VerticalAccentList"/>
    <dgm:cxn modelId="{9F810042-BE28-426E-AF1B-ABF4ECB30E3E}" type="presParOf" srcId="{7D7C22DA-20C1-46EF-B19B-B7C8B563E01E}" destId="{39B97337-321A-415D-876D-A7C3EC18F87D}" srcOrd="1" destOrd="0" presId="urn:microsoft.com/office/officeart/2008/layout/VerticalAccentList"/>
    <dgm:cxn modelId="{5228D448-FE6F-4A8D-96F5-6ED02B332E62}" type="presParOf" srcId="{7D7C22DA-20C1-46EF-B19B-B7C8B563E01E}" destId="{943B89EA-15CE-4FEE-830A-4A4B94C199BB}" srcOrd="2" destOrd="0" presId="urn:microsoft.com/office/officeart/2008/layout/VerticalAccentList"/>
    <dgm:cxn modelId="{32AE051D-C13B-4448-9680-34D6B95B38F2}" type="presParOf" srcId="{7D7C22DA-20C1-46EF-B19B-B7C8B563E01E}" destId="{974FF8D7-2BBF-4DED-AB32-EDAD0897A7B0}" srcOrd="3" destOrd="0" presId="urn:microsoft.com/office/officeart/2008/layout/VerticalAccentList"/>
    <dgm:cxn modelId="{22A9461E-4F2F-4D69-9F7A-DC8709B15E91}" type="presParOf" srcId="{7D7C22DA-20C1-46EF-B19B-B7C8B563E01E}" destId="{C8958163-C426-468F-B34E-A7BF795C957E}" srcOrd="4" destOrd="0" presId="urn:microsoft.com/office/officeart/2008/layout/VerticalAccentList"/>
    <dgm:cxn modelId="{E9731EE1-C2E1-48ED-8DB9-A5205ED20222}" type="presParOf" srcId="{7D7C22DA-20C1-46EF-B19B-B7C8B563E01E}" destId="{ECF44E3E-8372-4246-9340-F8438A8B751E}" srcOrd="5" destOrd="0" presId="urn:microsoft.com/office/officeart/2008/layout/VerticalAccentList"/>
    <dgm:cxn modelId="{9B33A89A-315D-4DA1-B9B0-41DEF494B753}" type="presParOf" srcId="{7D7C22DA-20C1-46EF-B19B-B7C8B563E01E}" destId="{31A6AA26-2C74-4894-9479-23ADB75578E5}" srcOrd="6" destOrd="0" presId="urn:microsoft.com/office/officeart/2008/layout/VerticalAccentList"/>
    <dgm:cxn modelId="{29B458D5-3184-490A-A483-26F5D00F87F8}" type="presParOf" srcId="{7D7C22DA-20C1-46EF-B19B-B7C8B563E01E}" destId="{6403D620-C093-4964-ABA5-4E0DE0E4ABB8}" srcOrd="7" destOrd="0" presId="urn:microsoft.com/office/officeart/2008/layout/VerticalAccentList"/>
    <dgm:cxn modelId="{3638EC2E-6396-460D-A17E-A98975AC5F3D}" type="presParOf" srcId="{40E52EC8-E1EB-4E81-94A4-FACF0478FA7E}" destId="{3F3BA528-AA88-48D6-9FFB-B7DA5D84BF95}" srcOrd="2" destOrd="0" presId="urn:microsoft.com/office/officeart/2008/layout/VerticalAccentList"/>
    <dgm:cxn modelId="{3BCD5B29-257B-43B3-9D09-AAD619B42E7B}" type="presParOf" srcId="{40E52EC8-E1EB-4E81-94A4-FACF0478FA7E}" destId="{ADE3AF28-4A74-4E5A-8AA5-90ED43BF80CF}" srcOrd="3" destOrd="0" presId="urn:microsoft.com/office/officeart/2008/layout/VerticalAccentList"/>
    <dgm:cxn modelId="{735042AC-D49D-4C75-940B-D798F4BE87F4}" type="presParOf" srcId="{ADE3AF28-4A74-4E5A-8AA5-90ED43BF80CF}" destId="{A43F7B29-A3AA-40E3-B6C6-D6AB5C402BE5}" srcOrd="0" destOrd="0" presId="urn:microsoft.com/office/officeart/2008/layout/VerticalAccentList"/>
    <dgm:cxn modelId="{486337AB-EC1C-47E5-8FE8-DF640C3454DF}" type="presParOf" srcId="{40E52EC8-E1EB-4E81-94A4-FACF0478FA7E}" destId="{A1A88554-CEE5-4BC5-8D4A-D0C530162C88}" srcOrd="4" destOrd="0" presId="urn:microsoft.com/office/officeart/2008/layout/VerticalAccentList"/>
    <dgm:cxn modelId="{75FC2B90-8AD8-4F9F-897C-F7122D6B1FC6}" type="presParOf" srcId="{A1A88554-CEE5-4BC5-8D4A-D0C530162C88}" destId="{256D54B1-E3AF-4DCF-A73A-9B44997B1374}" srcOrd="0" destOrd="0" presId="urn:microsoft.com/office/officeart/2008/layout/VerticalAccentList"/>
    <dgm:cxn modelId="{04ED219A-0175-4DF6-9BD3-55D292953661}" type="presParOf" srcId="{A1A88554-CEE5-4BC5-8D4A-D0C530162C88}" destId="{AFB8DCFF-E0F5-4844-B8A1-715A40A4E64A}" srcOrd="1" destOrd="0" presId="urn:microsoft.com/office/officeart/2008/layout/VerticalAccentList"/>
    <dgm:cxn modelId="{4E1A8942-1FA7-49E6-A1CE-CB14E64C86B8}" type="presParOf" srcId="{A1A88554-CEE5-4BC5-8D4A-D0C530162C88}" destId="{1DECE47B-4C41-4DC5-8EF2-3066E08FB953}" srcOrd="2" destOrd="0" presId="urn:microsoft.com/office/officeart/2008/layout/VerticalAccentList"/>
    <dgm:cxn modelId="{0AE54B24-8601-4791-B5D3-61B4A25F092E}" type="presParOf" srcId="{A1A88554-CEE5-4BC5-8D4A-D0C530162C88}" destId="{22A9F268-72F1-486E-9904-5F599108B736}" srcOrd="3" destOrd="0" presId="urn:microsoft.com/office/officeart/2008/layout/VerticalAccentList"/>
    <dgm:cxn modelId="{DCC234DE-0CFF-4AAF-A753-19315C7CDA95}" type="presParOf" srcId="{A1A88554-CEE5-4BC5-8D4A-D0C530162C88}" destId="{8F062738-DAC6-465A-B531-4483D35EAA92}" srcOrd="4" destOrd="0" presId="urn:microsoft.com/office/officeart/2008/layout/VerticalAccentList"/>
    <dgm:cxn modelId="{83C69DC6-6A2E-44A5-BDAB-A19071667F2E}" type="presParOf" srcId="{A1A88554-CEE5-4BC5-8D4A-D0C530162C88}" destId="{6B64E0AD-AC2D-4103-8F4E-AE7CC5C972A6}" srcOrd="5" destOrd="0" presId="urn:microsoft.com/office/officeart/2008/layout/VerticalAccentList"/>
    <dgm:cxn modelId="{9D3A61FD-435E-478B-9DA7-E04E322000BD}" type="presParOf" srcId="{A1A88554-CEE5-4BC5-8D4A-D0C530162C88}" destId="{0B461BE0-F611-4323-B9DE-909C76BBACEC}" srcOrd="6" destOrd="0" presId="urn:microsoft.com/office/officeart/2008/layout/VerticalAccentList"/>
    <dgm:cxn modelId="{C283819F-FCC1-492A-B6A6-ACD842304E47}" type="presParOf" srcId="{A1A88554-CEE5-4BC5-8D4A-D0C530162C88}" destId="{DD255788-2002-40C8-A461-51E3D86C43A9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BD50CA-2D49-4683-A3D5-FFBD3A511C26}" type="doc">
      <dgm:prSet loTypeId="urn:microsoft.com/office/officeart/2008/layout/VerticalAccent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pPr latinLnBrk="1"/>
          <a:endParaRPr lang="ko-KR" altLang="en-US"/>
        </a:p>
      </dgm:t>
    </dgm:pt>
    <dgm:pt modelId="{239610E5-DF67-472A-8859-9266D447DEA4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BED58631-FF3A-48EF-9F47-CABBB1142344}" type="parTrans" cxnId="{23114CDE-BB02-46E2-A8C3-1EF2D23FA888}">
      <dgm:prSet/>
      <dgm:spPr/>
      <dgm:t>
        <a:bodyPr/>
        <a:lstStyle/>
        <a:p>
          <a:pPr latinLnBrk="1"/>
          <a:endParaRPr lang="ko-KR" altLang="en-US"/>
        </a:p>
      </dgm:t>
    </dgm:pt>
    <dgm:pt modelId="{C165943B-7F57-4628-9BF6-C962D335B0DE}" type="sibTrans" cxnId="{23114CDE-BB02-46E2-A8C3-1EF2D23FA888}">
      <dgm:prSet/>
      <dgm:spPr/>
      <dgm:t>
        <a:bodyPr/>
        <a:lstStyle/>
        <a:p>
          <a:pPr latinLnBrk="1"/>
          <a:endParaRPr lang="ko-KR" altLang="en-US"/>
        </a:p>
      </dgm:t>
    </dgm:pt>
    <dgm:pt modelId="{6C3964B9-E9A4-4F23-87CE-97ACE645B78E}">
      <dgm:prSet phldrT="[텍스트]" custT="1"/>
      <dgm:spPr/>
      <dgm:t>
        <a:bodyPr/>
        <a:lstStyle/>
        <a:p>
          <a:pPr algn="ctr" latinLnBrk="1"/>
          <a:r>
            <a:rPr lang="ko-KR" altLang="en-US" sz="1800" dirty="0">
              <a:latin typeface="HY헤드라인M" panose="02030600000101010101" pitchFamily="18" charset="-127"/>
              <a:ea typeface="HY헤드라인M" panose="02030600000101010101" pitchFamily="18" charset="-127"/>
            </a:rPr>
            <a:t>통합 로그인 유지</a:t>
          </a:r>
        </a:p>
      </dgm:t>
    </dgm:pt>
    <dgm:pt modelId="{AF33ACD8-9BC6-4D0C-881F-2914C0866CDB}" type="parTrans" cxnId="{ED416B0C-2509-4366-BBA3-E4183482CCD6}">
      <dgm:prSet/>
      <dgm:spPr/>
      <dgm:t>
        <a:bodyPr/>
        <a:lstStyle/>
        <a:p>
          <a:pPr latinLnBrk="1"/>
          <a:endParaRPr lang="ko-KR" altLang="en-US"/>
        </a:p>
      </dgm:t>
    </dgm:pt>
    <dgm:pt modelId="{08071FD2-D1C1-4564-93E0-4955535035E5}" type="sibTrans" cxnId="{ED416B0C-2509-4366-BBA3-E4183482CCD6}">
      <dgm:prSet/>
      <dgm:spPr/>
      <dgm:t>
        <a:bodyPr/>
        <a:lstStyle/>
        <a:p>
          <a:pPr latinLnBrk="1"/>
          <a:endParaRPr lang="ko-KR" altLang="en-US"/>
        </a:p>
      </dgm:t>
    </dgm:pt>
    <dgm:pt modelId="{942AC98D-04AF-4703-BFA9-3893EAFC67FB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EC8E5A59-D7CA-487D-9D33-9D0DB7282A75}" type="parTrans" cxnId="{681026E0-1EFB-495F-A6D2-D2073C294775}">
      <dgm:prSet/>
      <dgm:spPr/>
      <dgm:t>
        <a:bodyPr/>
        <a:lstStyle/>
        <a:p>
          <a:pPr latinLnBrk="1"/>
          <a:endParaRPr lang="ko-KR" altLang="en-US"/>
        </a:p>
      </dgm:t>
    </dgm:pt>
    <dgm:pt modelId="{313FEF2E-F5DF-49CA-BB8A-A2DF01F5047E}" type="sibTrans" cxnId="{681026E0-1EFB-495F-A6D2-D2073C294775}">
      <dgm:prSet/>
      <dgm:spPr/>
      <dgm:t>
        <a:bodyPr/>
        <a:lstStyle/>
        <a:p>
          <a:pPr latinLnBrk="1"/>
          <a:endParaRPr lang="ko-KR" altLang="en-US"/>
        </a:p>
      </dgm:t>
    </dgm:pt>
    <dgm:pt modelId="{802DFD3F-8E07-4E66-A93C-6EF73D3C361C}">
      <dgm:prSet phldrT="[텍스트]" custT="1"/>
      <dgm:spPr/>
      <dgm:t>
        <a:bodyPr/>
        <a:lstStyle/>
        <a:p>
          <a:pPr algn="ctr" latinLnBrk="1"/>
          <a:r>
            <a:rPr lang="ko-KR" altLang="en-US" sz="1800" dirty="0">
              <a:latin typeface="HY헤드라인M" panose="02030600000101010101" pitchFamily="18" charset="-127"/>
              <a:ea typeface="HY헤드라인M" panose="02030600000101010101" pitchFamily="18" charset="-127"/>
            </a:rPr>
            <a:t>다양한 웹툰 목록 정렬</a:t>
          </a:r>
        </a:p>
      </dgm:t>
    </dgm:pt>
    <dgm:pt modelId="{9AA37404-00CD-4618-AD8F-E804DAA189DE}" type="parTrans" cxnId="{13A2A58F-392B-47EB-98D2-6F81AAE860C3}">
      <dgm:prSet/>
      <dgm:spPr/>
      <dgm:t>
        <a:bodyPr/>
        <a:lstStyle/>
        <a:p>
          <a:pPr latinLnBrk="1"/>
          <a:endParaRPr lang="ko-KR" altLang="en-US"/>
        </a:p>
      </dgm:t>
    </dgm:pt>
    <dgm:pt modelId="{4C7BF706-790B-45AA-A176-0D64DF4FC5AE}" type="sibTrans" cxnId="{13A2A58F-392B-47EB-98D2-6F81AAE860C3}">
      <dgm:prSet/>
      <dgm:spPr/>
      <dgm:t>
        <a:bodyPr/>
        <a:lstStyle/>
        <a:p>
          <a:pPr latinLnBrk="1"/>
          <a:endParaRPr lang="ko-KR" altLang="en-US"/>
        </a:p>
      </dgm:t>
    </dgm:pt>
    <dgm:pt modelId="{8CC946F6-F344-49A8-BB52-5435687791C5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209273E1-22DD-4CDC-AB1A-8CC30B288812}" type="parTrans" cxnId="{1931F267-78FB-46AF-8070-D44B25DE47CB}">
      <dgm:prSet/>
      <dgm:spPr/>
      <dgm:t>
        <a:bodyPr/>
        <a:lstStyle/>
        <a:p>
          <a:pPr latinLnBrk="1"/>
          <a:endParaRPr lang="ko-KR" altLang="en-US"/>
        </a:p>
      </dgm:t>
    </dgm:pt>
    <dgm:pt modelId="{C2BBC310-ECBE-48CF-9925-629187D78EC8}" type="sibTrans" cxnId="{1931F267-78FB-46AF-8070-D44B25DE47CB}">
      <dgm:prSet/>
      <dgm:spPr/>
      <dgm:t>
        <a:bodyPr/>
        <a:lstStyle/>
        <a:p>
          <a:pPr latinLnBrk="1"/>
          <a:endParaRPr lang="ko-KR" altLang="en-US"/>
        </a:p>
      </dgm:t>
    </dgm:pt>
    <dgm:pt modelId="{66560A1C-C39C-4180-B90C-B9345718C38A}">
      <dgm:prSet phldrT="[텍스트]" custT="1"/>
      <dgm:spPr/>
      <dgm:t>
        <a:bodyPr/>
        <a:lstStyle/>
        <a:p>
          <a:pPr algn="ctr" latinLnBrk="1"/>
          <a:r>
            <a:rPr lang="ko-KR" altLang="en-US" sz="18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구독 및 책갈피</a:t>
          </a:r>
        </a:p>
      </dgm:t>
    </dgm:pt>
    <dgm:pt modelId="{FBCD7F62-5253-4CB7-A539-26E8BCD60883}" type="parTrans" cxnId="{AA19B9E0-3F46-473A-B560-DF22884ECE1F}">
      <dgm:prSet/>
      <dgm:spPr/>
      <dgm:t>
        <a:bodyPr/>
        <a:lstStyle/>
        <a:p>
          <a:pPr latinLnBrk="1"/>
          <a:endParaRPr lang="ko-KR" altLang="en-US"/>
        </a:p>
      </dgm:t>
    </dgm:pt>
    <dgm:pt modelId="{A204382B-1B6C-48EC-AFDE-6E1445E5FECC}" type="sibTrans" cxnId="{AA19B9E0-3F46-473A-B560-DF22884ECE1F}">
      <dgm:prSet/>
      <dgm:spPr/>
      <dgm:t>
        <a:bodyPr/>
        <a:lstStyle/>
        <a:p>
          <a:pPr latinLnBrk="1"/>
          <a:endParaRPr lang="ko-KR" altLang="en-US"/>
        </a:p>
      </dgm:t>
    </dgm:pt>
    <dgm:pt modelId="{40E52EC8-E1EB-4E81-94A4-FACF0478FA7E}" type="pres">
      <dgm:prSet presAssocID="{C9BD50CA-2D49-4683-A3D5-FFBD3A511C26}" presName="Name0" presStyleCnt="0">
        <dgm:presLayoutVars>
          <dgm:chMax/>
          <dgm:chPref/>
          <dgm:dir/>
        </dgm:presLayoutVars>
      </dgm:prSet>
      <dgm:spPr/>
    </dgm:pt>
    <dgm:pt modelId="{8E315272-3BE2-4203-A87C-FC8A578880AD}" type="pres">
      <dgm:prSet presAssocID="{239610E5-DF67-472A-8859-9266D447DEA4}" presName="parenttextcomposite" presStyleCnt="0"/>
      <dgm:spPr/>
    </dgm:pt>
    <dgm:pt modelId="{292A21AC-EA01-4A41-9B7C-F9F8935A28F8}" type="pres">
      <dgm:prSet presAssocID="{239610E5-DF67-472A-8859-9266D447DEA4}" presName="parenttext" presStyleLbl="revTx" presStyleIdx="0" presStyleCnt="3">
        <dgm:presLayoutVars>
          <dgm:chMax/>
          <dgm:chPref val="2"/>
          <dgm:bulletEnabled val="1"/>
        </dgm:presLayoutVars>
      </dgm:prSet>
      <dgm:spPr/>
    </dgm:pt>
    <dgm:pt modelId="{7D7C22DA-20C1-46EF-B19B-B7C8B563E01E}" type="pres">
      <dgm:prSet presAssocID="{239610E5-DF67-472A-8859-9266D447DEA4}" presName="composite" presStyleCnt="0"/>
      <dgm:spPr/>
    </dgm:pt>
    <dgm:pt modelId="{9DB969C5-14C5-4C3B-BD6F-8105C328AB89}" type="pres">
      <dgm:prSet presAssocID="{239610E5-DF67-472A-8859-9266D447DEA4}" presName="chevron1" presStyleLbl="alignNode1" presStyleIdx="0" presStyleCnt="21"/>
      <dgm:spPr/>
    </dgm:pt>
    <dgm:pt modelId="{39B97337-321A-415D-876D-A7C3EC18F87D}" type="pres">
      <dgm:prSet presAssocID="{239610E5-DF67-472A-8859-9266D447DEA4}" presName="chevron2" presStyleLbl="alignNode1" presStyleIdx="1" presStyleCnt="21"/>
      <dgm:spPr/>
    </dgm:pt>
    <dgm:pt modelId="{943B89EA-15CE-4FEE-830A-4A4B94C199BB}" type="pres">
      <dgm:prSet presAssocID="{239610E5-DF67-472A-8859-9266D447DEA4}" presName="chevron3" presStyleLbl="alignNode1" presStyleIdx="2" presStyleCnt="21"/>
      <dgm:spPr/>
    </dgm:pt>
    <dgm:pt modelId="{974FF8D7-2BBF-4DED-AB32-EDAD0897A7B0}" type="pres">
      <dgm:prSet presAssocID="{239610E5-DF67-472A-8859-9266D447DEA4}" presName="chevron4" presStyleLbl="alignNode1" presStyleIdx="3" presStyleCnt="21"/>
      <dgm:spPr/>
    </dgm:pt>
    <dgm:pt modelId="{C8958163-C426-468F-B34E-A7BF795C957E}" type="pres">
      <dgm:prSet presAssocID="{239610E5-DF67-472A-8859-9266D447DEA4}" presName="chevron5" presStyleLbl="alignNode1" presStyleIdx="4" presStyleCnt="21"/>
      <dgm:spPr/>
    </dgm:pt>
    <dgm:pt modelId="{ECF44E3E-8372-4246-9340-F8438A8B751E}" type="pres">
      <dgm:prSet presAssocID="{239610E5-DF67-472A-8859-9266D447DEA4}" presName="chevron6" presStyleLbl="alignNode1" presStyleIdx="5" presStyleCnt="21"/>
      <dgm:spPr/>
    </dgm:pt>
    <dgm:pt modelId="{31A6AA26-2C74-4894-9479-23ADB75578E5}" type="pres">
      <dgm:prSet presAssocID="{239610E5-DF67-472A-8859-9266D447DEA4}" presName="chevron7" presStyleLbl="alignNode1" presStyleIdx="6" presStyleCnt="21"/>
      <dgm:spPr/>
    </dgm:pt>
    <dgm:pt modelId="{6403D620-C093-4964-ABA5-4E0DE0E4ABB8}" type="pres">
      <dgm:prSet presAssocID="{239610E5-DF67-472A-8859-9266D447DEA4}" presName="childtext" presStyleLbl="solidFgAcc1" presStyleIdx="0" presStyleCnt="3">
        <dgm:presLayoutVars>
          <dgm:chMax/>
          <dgm:chPref val="0"/>
          <dgm:bulletEnabled val="1"/>
        </dgm:presLayoutVars>
      </dgm:prSet>
      <dgm:spPr/>
    </dgm:pt>
    <dgm:pt modelId="{3F3BA528-AA88-48D6-9FFB-B7DA5D84BF95}" type="pres">
      <dgm:prSet presAssocID="{C165943B-7F57-4628-9BF6-C962D335B0DE}" presName="sibTrans" presStyleCnt="0"/>
      <dgm:spPr/>
    </dgm:pt>
    <dgm:pt modelId="{ADE3AF28-4A74-4E5A-8AA5-90ED43BF80CF}" type="pres">
      <dgm:prSet presAssocID="{942AC98D-04AF-4703-BFA9-3893EAFC67FB}" presName="parenttextcomposite" presStyleCnt="0"/>
      <dgm:spPr/>
    </dgm:pt>
    <dgm:pt modelId="{A43F7B29-A3AA-40E3-B6C6-D6AB5C402BE5}" type="pres">
      <dgm:prSet presAssocID="{942AC98D-04AF-4703-BFA9-3893EAFC67FB}" presName="parenttext" presStyleLbl="revTx" presStyleIdx="1" presStyleCnt="3">
        <dgm:presLayoutVars>
          <dgm:chMax/>
          <dgm:chPref val="2"/>
          <dgm:bulletEnabled val="1"/>
        </dgm:presLayoutVars>
      </dgm:prSet>
      <dgm:spPr/>
    </dgm:pt>
    <dgm:pt modelId="{A1A88554-CEE5-4BC5-8D4A-D0C530162C88}" type="pres">
      <dgm:prSet presAssocID="{942AC98D-04AF-4703-BFA9-3893EAFC67FB}" presName="composite" presStyleCnt="0"/>
      <dgm:spPr/>
    </dgm:pt>
    <dgm:pt modelId="{256D54B1-E3AF-4DCF-A73A-9B44997B1374}" type="pres">
      <dgm:prSet presAssocID="{942AC98D-04AF-4703-BFA9-3893EAFC67FB}" presName="chevron1" presStyleLbl="alignNode1" presStyleIdx="7" presStyleCnt="21"/>
      <dgm:spPr/>
    </dgm:pt>
    <dgm:pt modelId="{AFB8DCFF-E0F5-4844-B8A1-715A40A4E64A}" type="pres">
      <dgm:prSet presAssocID="{942AC98D-04AF-4703-BFA9-3893EAFC67FB}" presName="chevron2" presStyleLbl="alignNode1" presStyleIdx="8" presStyleCnt="21"/>
      <dgm:spPr/>
    </dgm:pt>
    <dgm:pt modelId="{1DECE47B-4C41-4DC5-8EF2-3066E08FB953}" type="pres">
      <dgm:prSet presAssocID="{942AC98D-04AF-4703-BFA9-3893EAFC67FB}" presName="chevron3" presStyleLbl="alignNode1" presStyleIdx="9" presStyleCnt="21"/>
      <dgm:spPr/>
    </dgm:pt>
    <dgm:pt modelId="{22A9F268-72F1-486E-9904-5F599108B736}" type="pres">
      <dgm:prSet presAssocID="{942AC98D-04AF-4703-BFA9-3893EAFC67FB}" presName="chevron4" presStyleLbl="alignNode1" presStyleIdx="10" presStyleCnt="21"/>
      <dgm:spPr/>
    </dgm:pt>
    <dgm:pt modelId="{8F062738-DAC6-465A-B531-4483D35EAA92}" type="pres">
      <dgm:prSet presAssocID="{942AC98D-04AF-4703-BFA9-3893EAFC67FB}" presName="chevron5" presStyleLbl="alignNode1" presStyleIdx="11" presStyleCnt="21"/>
      <dgm:spPr/>
    </dgm:pt>
    <dgm:pt modelId="{6B64E0AD-AC2D-4103-8F4E-AE7CC5C972A6}" type="pres">
      <dgm:prSet presAssocID="{942AC98D-04AF-4703-BFA9-3893EAFC67FB}" presName="chevron6" presStyleLbl="alignNode1" presStyleIdx="12" presStyleCnt="21"/>
      <dgm:spPr/>
    </dgm:pt>
    <dgm:pt modelId="{0B461BE0-F611-4323-B9DE-909C76BBACEC}" type="pres">
      <dgm:prSet presAssocID="{942AC98D-04AF-4703-BFA9-3893EAFC67FB}" presName="chevron7" presStyleLbl="alignNode1" presStyleIdx="13" presStyleCnt="21"/>
      <dgm:spPr/>
    </dgm:pt>
    <dgm:pt modelId="{DD255788-2002-40C8-A461-51E3D86C43A9}" type="pres">
      <dgm:prSet presAssocID="{942AC98D-04AF-4703-BFA9-3893EAFC67FB}" presName="childtext" presStyleLbl="solidFgAcc1" presStyleIdx="1" presStyleCnt="3">
        <dgm:presLayoutVars>
          <dgm:chMax/>
          <dgm:chPref val="0"/>
          <dgm:bulletEnabled val="1"/>
        </dgm:presLayoutVars>
      </dgm:prSet>
      <dgm:spPr/>
    </dgm:pt>
    <dgm:pt modelId="{4D3596E6-73BA-4419-9AB3-51FA1441C25E}" type="pres">
      <dgm:prSet presAssocID="{313FEF2E-F5DF-49CA-BB8A-A2DF01F5047E}" presName="sibTrans" presStyleCnt="0"/>
      <dgm:spPr/>
    </dgm:pt>
    <dgm:pt modelId="{F384BACB-56A4-4B35-99F6-D1C3F6C5ADEA}" type="pres">
      <dgm:prSet presAssocID="{8CC946F6-F344-49A8-BB52-5435687791C5}" presName="parenttextcomposite" presStyleCnt="0"/>
      <dgm:spPr/>
    </dgm:pt>
    <dgm:pt modelId="{897F0161-40B2-46AC-8CA5-7731DEEDC1DF}" type="pres">
      <dgm:prSet presAssocID="{8CC946F6-F344-49A8-BB52-5435687791C5}" presName="parenttext" presStyleLbl="revTx" presStyleIdx="2" presStyleCnt="3">
        <dgm:presLayoutVars>
          <dgm:chMax/>
          <dgm:chPref val="2"/>
          <dgm:bulletEnabled val="1"/>
        </dgm:presLayoutVars>
      </dgm:prSet>
      <dgm:spPr/>
    </dgm:pt>
    <dgm:pt modelId="{41FDAD64-4F4C-4634-9350-DBCD48A44174}" type="pres">
      <dgm:prSet presAssocID="{8CC946F6-F344-49A8-BB52-5435687791C5}" presName="composite" presStyleCnt="0"/>
      <dgm:spPr/>
    </dgm:pt>
    <dgm:pt modelId="{84214CA3-6A9C-43DE-A67F-B3CD16EFF998}" type="pres">
      <dgm:prSet presAssocID="{8CC946F6-F344-49A8-BB52-5435687791C5}" presName="chevron1" presStyleLbl="alignNode1" presStyleIdx="14" presStyleCnt="21"/>
      <dgm:spPr/>
    </dgm:pt>
    <dgm:pt modelId="{0099B1FA-E40B-4758-8E94-6A2EAEBA4850}" type="pres">
      <dgm:prSet presAssocID="{8CC946F6-F344-49A8-BB52-5435687791C5}" presName="chevron2" presStyleLbl="alignNode1" presStyleIdx="15" presStyleCnt="21"/>
      <dgm:spPr/>
    </dgm:pt>
    <dgm:pt modelId="{66452B59-1E28-46CF-9403-6C8236F96957}" type="pres">
      <dgm:prSet presAssocID="{8CC946F6-F344-49A8-BB52-5435687791C5}" presName="chevron3" presStyleLbl="alignNode1" presStyleIdx="16" presStyleCnt="21"/>
      <dgm:spPr/>
    </dgm:pt>
    <dgm:pt modelId="{7FFD89A9-62B2-4152-8D6B-BFEA03E3E5E7}" type="pres">
      <dgm:prSet presAssocID="{8CC946F6-F344-49A8-BB52-5435687791C5}" presName="chevron4" presStyleLbl="alignNode1" presStyleIdx="17" presStyleCnt="21"/>
      <dgm:spPr/>
    </dgm:pt>
    <dgm:pt modelId="{7B77DF2E-F529-40C8-9AF7-02F1C7D9D6B8}" type="pres">
      <dgm:prSet presAssocID="{8CC946F6-F344-49A8-BB52-5435687791C5}" presName="chevron5" presStyleLbl="alignNode1" presStyleIdx="18" presStyleCnt="21"/>
      <dgm:spPr/>
    </dgm:pt>
    <dgm:pt modelId="{1C5692CC-CA6C-474F-AB24-BA0B01D26868}" type="pres">
      <dgm:prSet presAssocID="{8CC946F6-F344-49A8-BB52-5435687791C5}" presName="chevron6" presStyleLbl="alignNode1" presStyleIdx="19" presStyleCnt="21"/>
      <dgm:spPr/>
    </dgm:pt>
    <dgm:pt modelId="{64D2D7BC-62B2-4CB5-906E-009CD17D2C80}" type="pres">
      <dgm:prSet presAssocID="{8CC946F6-F344-49A8-BB52-5435687791C5}" presName="chevron7" presStyleLbl="alignNode1" presStyleIdx="20" presStyleCnt="21"/>
      <dgm:spPr/>
    </dgm:pt>
    <dgm:pt modelId="{A73612CD-E3BD-4D35-882F-4BBD9729998C}" type="pres">
      <dgm:prSet presAssocID="{8CC946F6-F344-49A8-BB52-5435687791C5}" presName="childtext" presStyleLbl="solidFgAcc1" presStyleIdx="2" presStyleCnt="3">
        <dgm:presLayoutVars>
          <dgm:chMax/>
          <dgm:chPref val="0"/>
          <dgm:bulletEnabled val="1"/>
        </dgm:presLayoutVars>
      </dgm:prSet>
      <dgm:spPr/>
    </dgm:pt>
  </dgm:ptLst>
  <dgm:cxnLst>
    <dgm:cxn modelId="{ED416B0C-2509-4366-BBA3-E4183482CCD6}" srcId="{239610E5-DF67-472A-8859-9266D447DEA4}" destId="{6C3964B9-E9A4-4F23-87CE-97ACE645B78E}" srcOrd="0" destOrd="0" parTransId="{AF33ACD8-9BC6-4D0C-881F-2914C0866CDB}" sibTransId="{08071FD2-D1C1-4564-93E0-4955535035E5}"/>
    <dgm:cxn modelId="{5B464A36-443C-4613-8810-B9B30122AAF1}" type="presOf" srcId="{239610E5-DF67-472A-8859-9266D447DEA4}" destId="{292A21AC-EA01-4A41-9B7C-F9F8935A28F8}" srcOrd="0" destOrd="0" presId="urn:microsoft.com/office/officeart/2008/layout/VerticalAccentList"/>
    <dgm:cxn modelId="{D787075E-5C60-4EC5-9319-4F23F840877D}" type="presOf" srcId="{942AC98D-04AF-4703-BFA9-3893EAFC67FB}" destId="{A43F7B29-A3AA-40E3-B6C6-D6AB5C402BE5}" srcOrd="0" destOrd="0" presId="urn:microsoft.com/office/officeart/2008/layout/VerticalAccentList"/>
    <dgm:cxn modelId="{47075C61-95E8-45C7-B5F8-6C34F2398290}" type="presOf" srcId="{8CC946F6-F344-49A8-BB52-5435687791C5}" destId="{897F0161-40B2-46AC-8CA5-7731DEEDC1DF}" srcOrd="0" destOrd="0" presId="urn:microsoft.com/office/officeart/2008/layout/VerticalAccentList"/>
    <dgm:cxn modelId="{1931F267-78FB-46AF-8070-D44B25DE47CB}" srcId="{C9BD50CA-2D49-4683-A3D5-FFBD3A511C26}" destId="{8CC946F6-F344-49A8-BB52-5435687791C5}" srcOrd="2" destOrd="0" parTransId="{209273E1-22DD-4CDC-AB1A-8CC30B288812}" sibTransId="{C2BBC310-ECBE-48CF-9925-629187D78EC8}"/>
    <dgm:cxn modelId="{7C4A6477-05A2-46BE-8D51-37FC4EF3CF55}" type="presOf" srcId="{66560A1C-C39C-4180-B90C-B9345718C38A}" destId="{A73612CD-E3BD-4D35-882F-4BBD9729998C}" srcOrd="0" destOrd="0" presId="urn:microsoft.com/office/officeart/2008/layout/VerticalAccentList"/>
    <dgm:cxn modelId="{EAB6F48C-FFE6-4392-BE69-561FC5BE5E24}" type="presOf" srcId="{6C3964B9-E9A4-4F23-87CE-97ACE645B78E}" destId="{6403D620-C093-4964-ABA5-4E0DE0E4ABB8}" srcOrd="0" destOrd="0" presId="urn:microsoft.com/office/officeart/2008/layout/VerticalAccentList"/>
    <dgm:cxn modelId="{13A2A58F-392B-47EB-98D2-6F81AAE860C3}" srcId="{942AC98D-04AF-4703-BFA9-3893EAFC67FB}" destId="{802DFD3F-8E07-4E66-A93C-6EF73D3C361C}" srcOrd="0" destOrd="0" parTransId="{9AA37404-00CD-4618-AD8F-E804DAA189DE}" sibTransId="{4C7BF706-790B-45AA-A176-0D64DF4FC5AE}"/>
    <dgm:cxn modelId="{2CEEC099-98A7-43AA-A996-234C7D17E14F}" type="presOf" srcId="{C9BD50CA-2D49-4683-A3D5-FFBD3A511C26}" destId="{40E52EC8-E1EB-4E81-94A4-FACF0478FA7E}" srcOrd="0" destOrd="0" presId="urn:microsoft.com/office/officeart/2008/layout/VerticalAccentList"/>
    <dgm:cxn modelId="{EF2325DB-4AE3-4465-958C-09D2E66FBC4F}" type="presOf" srcId="{802DFD3F-8E07-4E66-A93C-6EF73D3C361C}" destId="{DD255788-2002-40C8-A461-51E3D86C43A9}" srcOrd="0" destOrd="0" presId="urn:microsoft.com/office/officeart/2008/layout/VerticalAccentList"/>
    <dgm:cxn modelId="{23114CDE-BB02-46E2-A8C3-1EF2D23FA888}" srcId="{C9BD50CA-2D49-4683-A3D5-FFBD3A511C26}" destId="{239610E5-DF67-472A-8859-9266D447DEA4}" srcOrd="0" destOrd="0" parTransId="{BED58631-FF3A-48EF-9F47-CABBB1142344}" sibTransId="{C165943B-7F57-4628-9BF6-C962D335B0DE}"/>
    <dgm:cxn modelId="{681026E0-1EFB-495F-A6D2-D2073C294775}" srcId="{C9BD50CA-2D49-4683-A3D5-FFBD3A511C26}" destId="{942AC98D-04AF-4703-BFA9-3893EAFC67FB}" srcOrd="1" destOrd="0" parTransId="{EC8E5A59-D7CA-487D-9D33-9D0DB7282A75}" sibTransId="{313FEF2E-F5DF-49CA-BB8A-A2DF01F5047E}"/>
    <dgm:cxn modelId="{AA19B9E0-3F46-473A-B560-DF22884ECE1F}" srcId="{8CC946F6-F344-49A8-BB52-5435687791C5}" destId="{66560A1C-C39C-4180-B90C-B9345718C38A}" srcOrd="0" destOrd="0" parTransId="{FBCD7F62-5253-4CB7-A539-26E8BCD60883}" sibTransId="{A204382B-1B6C-48EC-AFDE-6E1445E5FECC}"/>
    <dgm:cxn modelId="{A134A12A-D07B-4861-82BC-914A9E3B69F4}" type="presParOf" srcId="{40E52EC8-E1EB-4E81-94A4-FACF0478FA7E}" destId="{8E315272-3BE2-4203-A87C-FC8A578880AD}" srcOrd="0" destOrd="0" presId="urn:microsoft.com/office/officeart/2008/layout/VerticalAccentList"/>
    <dgm:cxn modelId="{26AB24A8-F670-4BFC-A3F9-208CC905EBD9}" type="presParOf" srcId="{8E315272-3BE2-4203-A87C-FC8A578880AD}" destId="{292A21AC-EA01-4A41-9B7C-F9F8935A28F8}" srcOrd="0" destOrd="0" presId="urn:microsoft.com/office/officeart/2008/layout/VerticalAccentList"/>
    <dgm:cxn modelId="{5660F1F9-75DF-47DE-ACB5-79E8667BCB05}" type="presParOf" srcId="{40E52EC8-E1EB-4E81-94A4-FACF0478FA7E}" destId="{7D7C22DA-20C1-46EF-B19B-B7C8B563E01E}" srcOrd="1" destOrd="0" presId="urn:microsoft.com/office/officeart/2008/layout/VerticalAccentList"/>
    <dgm:cxn modelId="{3F954A21-8D35-417F-BA84-1F611D186E4C}" type="presParOf" srcId="{7D7C22DA-20C1-46EF-B19B-B7C8B563E01E}" destId="{9DB969C5-14C5-4C3B-BD6F-8105C328AB89}" srcOrd="0" destOrd="0" presId="urn:microsoft.com/office/officeart/2008/layout/VerticalAccentList"/>
    <dgm:cxn modelId="{9F810042-BE28-426E-AF1B-ABF4ECB30E3E}" type="presParOf" srcId="{7D7C22DA-20C1-46EF-B19B-B7C8B563E01E}" destId="{39B97337-321A-415D-876D-A7C3EC18F87D}" srcOrd="1" destOrd="0" presId="urn:microsoft.com/office/officeart/2008/layout/VerticalAccentList"/>
    <dgm:cxn modelId="{5228D448-FE6F-4A8D-96F5-6ED02B332E62}" type="presParOf" srcId="{7D7C22DA-20C1-46EF-B19B-B7C8B563E01E}" destId="{943B89EA-15CE-4FEE-830A-4A4B94C199BB}" srcOrd="2" destOrd="0" presId="urn:microsoft.com/office/officeart/2008/layout/VerticalAccentList"/>
    <dgm:cxn modelId="{32AE051D-C13B-4448-9680-34D6B95B38F2}" type="presParOf" srcId="{7D7C22DA-20C1-46EF-B19B-B7C8B563E01E}" destId="{974FF8D7-2BBF-4DED-AB32-EDAD0897A7B0}" srcOrd="3" destOrd="0" presId="urn:microsoft.com/office/officeart/2008/layout/VerticalAccentList"/>
    <dgm:cxn modelId="{22A9461E-4F2F-4D69-9F7A-DC8709B15E91}" type="presParOf" srcId="{7D7C22DA-20C1-46EF-B19B-B7C8B563E01E}" destId="{C8958163-C426-468F-B34E-A7BF795C957E}" srcOrd="4" destOrd="0" presId="urn:microsoft.com/office/officeart/2008/layout/VerticalAccentList"/>
    <dgm:cxn modelId="{E9731EE1-C2E1-48ED-8DB9-A5205ED20222}" type="presParOf" srcId="{7D7C22DA-20C1-46EF-B19B-B7C8B563E01E}" destId="{ECF44E3E-8372-4246-9340-F8438A8B751E}" srcOrd="5" destOrd="0" presId="urn:microsoft.com/office/officeart/2008/layout/VerticalAccentList"/>
    <dgm:cxn modelId="{9B33A89A-315D-4DA1-B9B0-41DEF494B753}" type="presParOf" srcId="{7D7C22DA-20C1-46EF-B19B-B7C8B563E01E}" destId="{31A6AA26-2C74-4894-9479-23ADB75578E5}" srcOrd="6" destOrd="0" presId="urn:microsoft.com/office/officeart/2008/layout/VerticalAccentList"/>
    <dgm:cxn modelId="{29B458D5-3184-490A-A483-26F5D00F87F8}" type="presParOf" srcId="{7D7C22DA-20C1-46EF-B19B-B7C8B563E01E}" destId="{6403D620-C093-4964-ABA5-4E0DE0E4ABB8}" srcOrd="7" destOrd="0" presId="urn:microsoft.com/office/officeart/2008/layout/VerticalAccentList"/>
    <dgm:cxn modelId="{3638EC2E-6396-460D-A17E-A98975AC5F3D}" type="presParOf" srcId="{40E52EC8-E1EB-4E81-94A4-FACF0478FA7E}" destId="{3F3BA528-AA88-48D6-9FFB-B7DA5D84BF95}" srcOrd="2" destOrd="0" presId="urn:microsoft.com/office/officeart/2008/layout/VerticalAccentList"/>
    <dgm:cxn modelId="{3BCD5B29-257B-43B3-9D09-AAD619B42E7B}" type="presParOf" srcId="{40E52EC8-E1EB-4E81-94A4-FACF0478FA7E}" destId="{ADE3AF28-4A74-4E5A-8AA5-90ED43BF80CF}" srcOrd="3" destOrd="0" presId="urn:microsoft.com/office/officeart/2008/layout/VerticalAccentList"/>
    <dgm:cxn modelId="{735042AC-D49D-4C75-940B-D798F4BE87F4}" type="presParOf" srcId="{ADE3AF28-4A74-4E5A-8AA5-90ED43BF80CF}" destId="{A43F7B29-A3AA-40E3-B6C6-D6AB5C402BE5}" srcOrd="0" destOrd="0" presId="urn:microsoft.com/office/officeart/2008/layout/VerticalAccentList"/>
    <dgm:cxn modelId="{486337AB-EC1C-47E5-8FE8-DF640C3454DF}" type="presParOf" srcId="{40E52EC8-E1EB-4E81-94A4-FACF0478FA7E}" destId="{A1A88554-CEE5-4BC5-8D4A-D0C530162C88}" srcOrd="4" destOrd="0" presId="urn:microsoft.com/office/officeart/2008/layout/VerticalAccentList"/>
    <dgm:cxn modelId="{75FC2B90-8AD8-4F9F-897C-F7122D6B1FC6}" type="presParOf" srcId="{A1A88554-CEE5-4BC5-8D4A-D0C530162C88}" destId="{256D54B1-E3AF-4DCF-A73A-9B44997B1374}" srcOrd="0" destOrd="0" presId="urn:microsoft.com/office/officeart/2008/layout/VerticalAccentList"/>
    <dgm:cxn modelId="{04ED219A-0175-4DF6-9BD3-55D292953661}" type="presParOf" srcId="{A1A88554-CEE5-4BC5-8D4A-D0C530162C88}" destId="{AFB8DCFF-E0F5-4844-B8A1-715A40A4E64A}" srcOrd="1" destOrd="0" presId="urn:microsoft.com/office/officeart/2008/layout/VerticalAccentList"/>
    <dgm:cxn modelId="{4E1A8942-1FA7-49E6-A1CE-CB14E64C86B8}" type="presParOf" srcId="{A1A88554-CEE5-4BC5-8D4A-D0C530162C88}" destId="{1DECE47B-4C41-4DC5-8EF2-3066E08FB953}" srcOrd="2" destOrd="0" presId="urn:microsoft.com/office/officeart/2008/layout/VerticalAccentList"/>
    <dgm:cxn modelId="{0AE54B24-8601-4791-B5D3-61B4A25F092E}" type="presParOf" srcId="{A1A88554-CEE5-4BC5-8D4A-D0C530162C88}" destId="{22A9F268-72F1-486E-9904-5F599108B736}" srcOrd="3" destOrd="0" presId="urn:microsoft.com/office/officeart/2008/layout/VerticalAccentList"/>
    <dgm:cxn modelId="{DCC234DE-0CFF-4AAF-A753-19315C7CDA95}" type="presParOf" srcId="{A1A88554-CEE5-4BC5-8D4A-D0C530162C88}" destId="{8F062738-DAC6-465A-B531-4483D35EAA92}" srcOrd="4" destOrd="0" presId="urn:microsoft.com/office/officeart/2008/layout/VerticalAccentList"/>
    <dgm:cxn modelId="{83C69DC6-6A2E-44A5-BDAB-A19071667F2E}" type="presParOf" srcId="{A1A88554-CEE5-4BC5-8D4A-D0C530162C88}" destId="{6B64E0AD-AC2D-4103-8F4E-AE7CC5C972A6}" srcOrd="5" destOrd="0" presId="urn:microsoft.com/office/officeart/2008/layout/VerticalAccentList"/>
    <dgm:cxn modelId="{9D3A61FD-435E-478B-9DA7-E04E322000BD}" type="presParOf" srcId="{A1A88554-CEE5-4BC5-8D4A-D0C530162C88}" destId="{0B461BE0-F611-4323-B9DE-909C76BBACEC}" srcOrd="6" destOrd="0" presId="urn:microsoft.com/office/officeart/2008/layout/VerticalAccentList"/>
    <dgm:cxn modelId="{C283819F-FCC1-492A-B6A6-ACD842304E47}" type="presParOf" srcId="{A1A88554-CEE5-4BC5-8D4A-D0C530162C88}" destId="{DD255788-2002-40C8-A461-51E3D86C43A9}" srcOrd="7" destOrd="0" presId="urn:microsoft.com/office/officeart/2008/layout/VerticalAccentList"/>
    <dgm:cxn modelId="{4AFE4226-F529-42A9-BF89-BBD5B221E1A1}" type="presParOf" srcId="{40E52EC8-E1EB-4E81-94A4-FACF0478FA7E}" destId="{4D3596E6-73BA-4419-9AB3-51FA1441C25E}" srcOrd="5" destOrd="0" presId="urn:microsoft.com/office/officeart/2008/layout/VerticalAccentList"/>
    <dgm:cxn modelId="{5006E099-78C7-4A48-A099-C4A6AE6C0E3D}" type="presParOf" srcId="{40E52EC8-E1EB-4E81-94A4-FACF0478FA7E}" destId="{F384BACB-56A4-4B35-99F6-D1C3F6C5ADEA}" srcOrd="6" destOrd="0" presId="urn:microsoft.com/office/officeart/2008/layout/VerticalAccentList"/>
    <dgm:cxn modelId="{A6A403CD-A74B-4E55-A122-7ECA7F64BEC3}" type="presParOf" srcId="{F384BACB-56A4-4B35-99F6-D1C3F6C5ADEA}" destId="{897F0161-40B2-46AC-8CA5-7731DEEDC1DF}" srcOrd="0" destOrd="0" presId="urn:microsoft.com/office/officeart/2008/layout/VerticalAccentList"/>
    <dgm:cxn modelId="{71697551-61E0-451B-91DB-89CE475E14B0}" type="presParOf" srcId="{40E52EC8-E1EB-4E81-94A4-FACF0478FA7E}" destId="{41FDAD64-4F4C-4634-9350-DBCD48A44174}" srcOrd="7" destOrd="0" presId="urn:microsoft.com/office/officeart/2008/layout/VerticalAccentList"/>
    <dgm:cxn modelId="{20B1C3CB-34B1-41E5-B04D-07A00D56F550}" type="presParOf" srcId="{41FDAD64-4F4C-4634-9350-DBCD48A44174}" destId="{84214CA3-6A9C-43DE-A67F-B3CD16EFF998}" srcOrd="0" destOrd="0" presId="urn:microsoft.com/office/officeart/2008/layout/VerticalAccentList"/>
    <dgm:cxn modelId="{8ADF4C40-5F7E-428C-A0A9-AC63B9868C7F}" type="presParOf" srcId="{41FDAD64-4F4C-4634-9350-DBCD48A44174}" destId="{0099B1FA-E40B-4758-8E94-6A2EAEBA4850}" srcOrd="1" destOrd="0" presId="urn:microsoft.com/office/officeart/2008/layout/VerticalAccentList"/>
    <dgm:cxn modelId="{62E40D06-3A71-4D8F-913D-380E17E04883}" type="presParOf" srcId="{41FDAD64-4F4C-4634-9350-DBCD48A44174}" destId="{66452B59-1E28-46CF-9403-6C8236F96957}" srcOrd="2" destOrd="0" presId="urn:microsoft.com/office/officeart/2008/layout/VerticalAccentList"/>
    <dgm:cxn modelId="{2E01D99A-2CEE-4377-9511-3893EF6BA366}" type="presParOf" srcId="{41FDAD64-4F4C-4634-9350-DBCD48A44174}" destId="{7FFD89A9-62B2-4152-8D6B-BFEA03E3E5E7}" srcOrd="3" destOrd="0" presId="urn:microsoft.com/office/officeart/2008/layout/VerticalAccentList"/>
    <dgm:cxn modelId="{86D577A9-06FA-467C-8E41-746918FFE5E0}" type="presParOf" srcId="{41FDAD64-4F4C-4634-9350-DBCD48A44174}" destId="{7B77DF2E-F529-40C8-9AF7-02F1C7D9D6B8}" srcOrd="4" destOrd="0" presId="urn:microsoft.com/office/officeart/2008/layout/VerticalAccentList"/>
    <dgm:cxn modelId="{55F89120-ED0D-4C75-86CD-0A59F1AAA119}" type="presParOf" srcId="{41FDAD64-4F4C-4634-9350-DBCD48A44174}" destId="{1C5692CC-CA6C-474F-AB24-BA0B01D26868}" srcOrd="5" destOrd="0" presId="urn:microsoft.com/office/officeart/2008/layout/VerticalAccentList"/>
    <dgm:cxn modelId="{04C71814-2B4A-47A8-8CCE-6D6FCC353E6D}" type="presParOf" srcId="{41FDAD64-4F4C-4634-9350-DBCD48A44174}" destId="{64D2D7BC-62B2-4CB5-906E-009CD17D2C80}" srcOrd="6" destOrd="0" presId="urn:microsoft.com/office/officeart/2008/layout/VerticalAccentList"/>
    <dgm:cxn modelId="{167BDEC8-A8B5-4F8E-935C-884642406497}" type="presParOf" srcId="{41FDAD64-4F4C-4634-9350-DBCD48A44174}" destId="{A73612CD-E3BD-4D35-882F-4BBD9729998C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F0C581-51FB-49C2-BA83-51100CE5D13C}" type="doc">
      <dgm:prSet loTypeId="urn:microsoft.com/office/officeart/2005/8/layout/vList4" loCatId="pictur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31DE832B-3BC0-4D31-943B-CF6DB3D90C8F}">
      <dgm:prSet phldrT="[텍스트]"/>
      <dgm:spPr/>
      <dgm:t>
        <a:bodyPr/>
        <a:lstStyle/>
        <a:p>
          <a:pPr latinLnBrk="1"/>
          <a:r>
            <a:rPr lang="ko-KR" altLang="en-US" sz="23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 즐겨찾기 작품 별 메모 기능</a:t>
          </a:r>
        </a:p>
      </dgm:t>
    </dgm:pt>
    <dgm:pt modelId="{8EAC4BDA-805F-4962-A03E-BEAD635097EC}" type="parTrans" cxnId="{FEB216FD-A6BE-4622-9DF8-3477F39ED05D}">
      <dgm:prSet/>
      <dgm:spPr/>
      <dgm:t>
        <a:bodyPr/>
        <a:lstStyle/>
        <a:p>
          <a:pPr latinLnBrk="1"/>
          <a:endParaRPr lang="ko-KR" altLang="en-US"/>
        </a:p>
      </dgm:t>
    </dgm:pt>
    <dgm:pt modelId="{67240CEB-8744-48DA-B4F5-F1803CAF1FF4}" type="sibTrans" cxnId="{FEB216FD-A6BE-4622-9DF8-3477F39ED05D}">
      <dgm:prSet/>
      <dgm:spPr/>
      <dgm:t>
        <a:bodyPr/>
        <a:lstStyle/>
        <a:p>
          <a:pPr latinLnBrk="1"/>
          <a:endParaRPr lang="ko-KR" altLang="en-US"/>
        </a:p>
      </dgm:t>
    </dgm:pt>
    <dgm:pt modelId="{8C1B778D-CF76-482E-A197-86823420E11A}">
      <dgm:prSet phldrT="[텍스트]"/>
      <dgm:spPr/>
      <dgm:t>
        <a:bodyPr/>
        <a:lstStyle/>
        <a:p>
          <a:pPr latinLnBrk="1"/>
          <a:r>
            <a:rPr lang="ko-KR" altLang="en-US" sz="1800" dirty="0">
              <a:latin typeface="HY헤드라인M" panose="02030600000101010101" pitchFamily="18" charset="-127"/>
              <a:ea typeface="HY헤드라인M" panose="02030600000101010101" pitchFamily="18" charset="-127"/>
            </a:rPr>
            <a:t>작품에 대한 단순한 즐겨찾기 개념을 넘어 사용자 개인마다 감상평이나 짧은 메모 등을 남길 수 있는 기능</a:t>
          </a:r>
        </a:p>
      </dgm:t>
    </dgm:pt>
    <dgm:pt modelId="{02B63524-D47F-4C62-96A0-7AA4FC8E2636}" type="parTrans" cxnId="{F7F5C73D-E59D-44B4-9A8D-7A1AF0269990}">
      <dgm:prSet/>
      <dgm:spPr/>
      <dgm:t>
        <a:bodyPr/>
        <a:lstStyle/>
        <a:p>
          <a:pPr latinLnBrk="1"/>
          <a:endParaRPr lang="ko-KR" altLang="en-US"/>
        </a:p>
      </dgm:t>
    </dgm:pt>
    <dgm:pt modelId="{0DB55169-924B-47B8-B8F8-E08516007449}" type="sibTrans" cxnId="{F7F5C73D-E59D-44B4-9A8D-7A1AF0269990}">
      <dgm:prSet/>
      <dgm:spPr/>
      <dgm:t>
        <a:bodyPr/>
        <a:lstStyle/>
        <a:p>
          <a:pPr latinLnBrk="1"/>
          <a:endParaRPr lang="ko-KR" altLang="en-US"/>
        </a:p>
      </dgm:t>
    </dgm:pt>
    <dgm:pt modelId="{01A23F97-EB92-47A7-B9A9-D2BBF5A51E08}">
      <dgm:prSet phldrT="[텍스트]" custT="1"/>
      <dgm:spPr/>
      <dgm:t>
        <a:bodyPr/>
        <a:lstStyle/>
        <a:p>
          <a:pPr latinLnBrk="1"/>
          <a:r>
            <a:rPr lang="en-US" altLang="ko-KR" sz="16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ex) “10</a:t>
          </a:r>
          <a:r>
            <a:rPr lang="ko-KR" altLang="en-US" sz="16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월 </a:t>
          </a:r>
          <a:r>
            <a:rPr lang="en-US" altLang="ko-KR" sz="16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19</a:t>
          </a:r>
          <a:r>
            <a:rPr lang="ko-KR" altLang="en-US" sz="16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일까지 휴재</a:t>
          </a:r>
          <a:r>
            <a:rPr lang="en-US" altLang="ko-KR" sz="16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＂</a:t>
          </a:r>
          <a:endParaRPr lang="ko-KR" altLang="en-US" sz="1600" dirty="0">
            <a:solidFill>
              <a:schemeClr val="bg2">
                <a:lumMod val="75000"/>
              </a:schemeClr>
            </a:solidFill>
            <a:latin typeface="HY헤드라인M" panose="02030600000101010101" pitchFamily="18" charset="-127"/>
            <a:ea typeface="HY헤드라인M" panose="02030600000101010101" pitchFamily="18" charset="-127"/>
          </a:endParaRPr>
        </a:p>
      </dgm:t>
    </dgm:pt>
    <dgm:pt modelId="{9C068892-F0F4-4939-B326-22AC91FB13B8}" type="parTrans" cxnId="{A73EEF09-B919-4718-BC00-4DEB75506EF4}">
      <dgm:prSet/>
      <dgm:spPr/>
      <dgm:t>
        <a:bodyPr/>
        <a:lstStyle/>
        <a:p>
          <a:pPr latinLnBrk="1"/>
          <a:endParaRPr lang="ko-KR" altLang="en-US"/>
        </a:p>
      </dgm:t>
    </dgm:pt>
    <dgm:pt modelId="{2A185FB6-ADB4-466B-A605-B413D8D5FA9D}" type="sibTrans" cxnId="{A73EEF09-B919-4718-BC00-4DEB75506EF4}">
      <dgm:prSet/>
      <dgm:spPr/>
      <dgm:t>
        <a:bodyPr/>
        <a:lstStyle/>
        <a:p>
          <a:pPr latinLnBrk="1"/>
          <a:endParaRPr lang="ko-KR" altLang="en-US"/>
        </a:p>
      </dgm:t>
    </dgm:pt>
    <dgm:pt modelId="{16D0E30E-5D79-4472-A619-1154969090FE}">
      <dgm:prSet phldrT="[텍스트]" custT="1"/>
      <dgm:spPr/>
      <dgm:t>
        <a:bodyPr/>
        <a:lstStyle/>
        <a:p>
          <a:pPr latinLnBrk="1"/>
          <a:r>
            <a:rPr lang="ko-KR" altLang="en-US" sz="23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 </a:t>
          </a:r>
          <a:r>
            <a:rPr lang="ko-KR" altLang="en-US" sz="2300" dirty="0" err="1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주차별</a:t>
          </a:r>
          <a:r>
            <a:rPr lang="ko-KR" altLang="en-US" sz="23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 구독 작품 업데이트 일정 알림</a:t>
          </a:r>
        </a:p>
      </dgm:t>
    </dgm:pt>
    <dgm:pt modelId="{AF7044A4-7663-4242-9281-3F56A6ADF4BA}" type="parTrans" cxnId="{28E4CBF1-970A-46E0-A806-014294325E4E}">
      <dgm:prSet/>
      <dgm:spPr/>
      <dgm:t>
        <a:bodyPr/>
        <a:lstStyle/>
        <a:p>
          <a:pPr latinLnBrk="1"/>
          <a:endParaRPr lang="ko-KR" altLang="en-US"/>
        </a:p>
      </dgm:t>
    </dgm:pt>
    <dgm:pt modelId="{20973D48-D809-4FFD-B156-A3BF1A83BBC3}" type="sibTrans" cxnId="{28E4CBF1-970A-46E0-A806-014294325E4E}">
      <dgm:prSet/>
      <dgm:spPr/>
      <dgm:t>
        <a:bodyPr/>
        <a:lstStyle/>
        <a:p>
          <a:pPr latinLnBrk="1"/>
          <a:endParaRPr lang="ko-KR" altLang="en-US"/>
        </a:p>
      </dgm:t>
    </dgm:pt>
    <dgm:pt modelId="{4D7D9FE3-2DF8-4B44-88B7-A6708B05153A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rPr>
            <a:t>마이페이지에 주간 캘린더를 띄워 구독한 작품의 업데이트 소식을 각각의 일정 형식으로 알림</a:t>
          </a:r>
        </a:p>
      </dgm:t>
    </dgm:pt>
    <dgm:pt modelId="{FD8B5AA3-B8C9-4144-A023-24939F918459}" type="parTrans" cxnId="{6B484B29-ABC2-4627-870C-3403364A8D29}">
      <dgm:prSet/>
      <dgm:spPr/>
      <dgm:t>
        <a:bodyPr/>
        <a:lstStyle/>
        <a:p>
          <a:pPr latinLnBrk="1"/>
          <a:endParaRPr lang="ko-KR" altLang="en-US"/>
        </a:p>
      </dgm:t>
    </dgm:pt>
    <dgm:pt modelId="{CA026ADF-642D-49E5-A4CF-42163D1B6D3C}" type="sibTrans" cxnId="{6B484B29-ABC2-4627-870C-3403364A8D29}">
      <dgm:prSet/>
      <dgm:spPr/>
      <dgm:t>
        <a:bodyPr/>
        <a:lstStyle/>
        <a:p>
          <a:pPr latinLnBrk="1"/>
          <a:endParaRPr lang="ko-KR" altLang="en-US"/>
        </a:p>
      </dgm:t>
    </dgm:pt>
    <dgm:pt modelId="{F79B9527-BA1A-4733-B4F4-3FEDE948A4F2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rPr>
            <a:t>일정 클릭 시 바로 해당 </a:t>
          </a:r>
          <a:r>
            <a:rPr lang="ko-KR" altLang="en-US" sz="1600" dirty="0" err="1">
              <a:latin typeface="HY헤드라인M" panose="02030600000101010101" pitchFamily="18" charset="-127"/>
              <a:ea typeface="HY헤드라인M" panose="02030600000101010101" pitchFamily="18" charset="-127"/>
            </a:rPr>
            <a:t>회차로</a:t>
          </a:r>
          <a:r>
            <a: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rPr>
            <a:t> 이동</a:t>
          </a:r>
        </a:p>
      </dgm:t>
    </dgm:pt>
    <dgm:pt modelId="{C1C6A0AE-96F0-4589-AFD0-7412FB69B346}" type="parTrans" cxnId="{ABF76B42-B751-4E34-BDEB-3BA69E9FA8DC}">
      <dgm:prSet/>
      <dgm:spPr/>
      <dgm:t>
        <a:bodyPr/>
        <a:lstStyle/>
        <a:p>
          <a:pPr latinLnBrk="1"/>
          <a:endParaRPr lang="ko-KR" altLang="en-US"/>
        </a:p>
      </dgm:t>
    </dgm:pt>
    <dgm:pt modelId="{F77A6AF1-8215-4EC8-A83B-06882292C392}" type="sibTrans" cxnId="{ABF76B42-B751-4E34-BDEB-3BA69E9FA8DC}">
      <dgm:prSet/>
      <dgm:spPr/>
      <dgm:t>
        <a:bodyPr/>
        <a:lstStyle/>
        <a:p>
          <a:pPr latinLnBrk="1"/>
          <a:endParaRPr lang="ko-KR" altLang="en-US"/>
        </a:p>
      </dgm:t>
    </dgm:pt>
    <dgm:pt modelId="{C0303B65-0560-4C10-9D26-96E5E3CEA096}">
      <dgm:prSet phldrT="[텍스트]"/>
      <dgm:spPr/>
      <dgm:t>
        <a:bodyPr/>
        <a:lstStyle/>
        <a:p>
          <a:pPr latinLnBrk="1"/>
          <a:r>
            <a:rPr lang="ko-KR" altLang="en-US" sz="23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 작품 숨김 기능</a:t>
          </a:r>
        </a:p>
      </dgm:t>
    </dgm:pt>
    <dgm:pt modelId="{D3E211B3-5CAB-44BF-ADD1-09B9161A04CC}" type="parTrans" cxnId="{465BBA75-992E-4AD4-B9A8-68779333A074}">
      <dgm:prSet/>
      <dgm:spPr/>
      <dgm:t>
        <a:bodyPr/>
        <a:lstStyle/>
        <a:p>
          <a:pPr latinLnBrk="1"/>
          <a:endParaRPr lang="ko-KR" altLang="en-US"/>
        </a:p>
      </dgm:t>
    </dgm:pt>
    <dgm:pt modelId="{1C60A96B-41FE-4D48-9B45-E83FDC221730}" type="sibTrans" cxnId="{465BBA75-992E-4AD4-B9A8-68779333A074}">
      <dgm:prSet/>
      <dgm:spPr/>
      <dgm:t>
        <a:bodyPr/>
        <a:lstStyle/>
        <a:p>
          <a:pPr latinLnBrk="1"/>
          <a:endParaRPr lang="ko-KR" altLang="en-US"/>
        </a:p>
      </dgm:t>
    </dgm:pt>
    <dgm:pt modelId="{23D2BA94-3EE0-4B3A-B9EC-7014B596463B}">
      <dgm:prSet phldrT="[텍스트]" custT="1"/>
      <dgm:spPr/>
      <dgm:t>
        <a:bodyPr/>
        <a:lstStyle/>
        <a:p>
          <a:pPr latinLnBrk="1"/>
          <a:r>
            <a: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rPr>
            <a:t>모든 작품이 메인 페이지에서 다 보이는 여타 웹툰 플랫폼들과 다르게 작품 하나하나마다 숨김</a:t>
          </a:r>
          <a:r>
            <a: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rPr>
            <a:t>(</a:t>
          </a:r>
          <a:r>
            <a: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rPr>
            <a:t>차단</a:t>
          </a:r>
          <a:r>
            <a: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rPr>
            <a:t>) </a:t>
          </a:r>
          <a:r>
            <a: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기능을 활성화시켜 사용자별 필터링을 가능하게 함</a:t>
          </a:r>
        </a:p>
      </dgm:t>
    </dgm:pt>
    <dgm:pt modelId="{CFB30496-B7F9-445E-88E4-C0B18D75CB40}" type="parTrans" cxnId="{F2596B18-A4B3-4192-9FD5-0B8A97A8E53D}">
      <dgm:prSet/>
      <dgm:spPr/>
      <dgm:t>
        <a:bodyPr/>
        <a:lstStyle/>
        <a:p>
          <a:pPr latinLnBrk="1"/>
          <a:endParaRPr lang="ko-KR" altLang="en-US"/>
        </a:p>
      </dgm:t>
    </dgm:pt>
    <dgm:pt modelId="{611CB9A8-AB9F-41C4-A448-FEF44277DA40}" type="sibTrans" cxnId="{F2596B18-A4B3-4192-9FD5-0B8A97A8E53D}">
      <dgm:prSet/>
      <dgm:spPr/>
      <dgm:t>
        <a:bodyPr/>
        <a:lstStyle/>
        <a:p>
          <a:pPr latinLnBrk="1"/>
          <a:endParaRPr lang="ko-KR" altLang="en-US"/>
        </a:p>
      </dgm:t>
    </dgm:pt>
    <dgm:pt modelId="{523B3D8D-D4FB-458B-AED6-4658D4CD77CB}" type="pres">
      <dgm:prSet presAssocID="{CEF0C581-51FB-49C2-BA83-51100CE5D13C}" presName="linear" presStyleCnt="0">
        <dgm:presLayoutVars>
          <dgm:dir/>
          <dgm:resizeHandles val="exact"/>
        </dgm:presLayoutVars>
      </dgm:prSet>
      <dgm:spPr/>
    </dgm:pt>
    <dgm:pt modelId="{3A81272D-69BD-418B-9853-73F5F2E3721E}" type="pres">
      <dgm:prSet presAssocID="{31DE832B-3BC0-4D31-943B-CF6DB3D90C8F}" presName="comp" presStyleCnt="0"/>
      <dgm:spPr/>
    </dgm:pt>
    <dgm:pt modelId="{F6B2AAF7-B2A4-4C79-96E0-C75DAD796ED3}" type="pres">
      <dgm:prSet presAssocID="{31DE832B-3BC0-4D31-943B-CF6DB3D90C8F}" presName="box" presStyleLbl="node1" presStyleIdx="0" presStyleCnt="3"/>
      <dgm:spPr/>
    </dgm:pt>
    <dgm:pt modelId="{1D0CCBCD-8AFF-49A7-8751-5B8E95366BDC}" type="pres">
      <dgm:prSet presAssocID="{31DE832B-3BC0-4D31-943B-CF6DB3D90C8F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0000" b="-10000"/>
          </a:stretch>
        </a:blipFill>
      </dgm:spPr>
      <dgm:extLst>
        <a:ext uri="{E40237B7-FDA0-4F09-8148-C483321AD2D9}">
          <dgm14:cNvPr xmlns:dgm14="http://schemas.microsoft.com/office/drawing/2010/diagram" id="0" name="" descr="따옴표"/>
        </a:ext>
      </dgm:extLst>
    </dgm:pt>
    <dgm:pt modelId="{C8D75B8D-3C61-4B24-AD47-EA70ABD1DE45}" type="pres">
      <dgm:prSet presAssocID="{31DE832B-3BC0-4D31-943B-CF6DB3D90C8F}" presName="text" presStyleLbl="node1" presStyleIdx="0" presStyleCnt="3">
        <dgm:presLayoutVars>
          <dgm:bulletEnabled val="1"/>
        </dgm:presLayoutVars>
      </dgm:prSet>
      <dgm:spPr/>
    </dgm:pt>
    <dgm:pt modelId="{A0B2E602-8DCC-4EEB-9F07-689DBD55B3D7}" type="pres">
      <dgm:prSet presAssocID="{67240CEB-8744-48DA-B4F5-F1803CAF1FF4}" presName="spacer" presStyleCnt="0"/>
      <dgm:spPr/>
    </dgm:pt>
    <dgm:pt modelId="{A06525B8-2A14-4E51-8AF6-A2298B378C55}" type="pres">
      <dgm:prSet presAssocID="{16D0E30E-5D79-4472-A619-1154969090FE}" presName="comp" presStyleCnt="0"/>
      <dgm:spPr/>
    </dgm:pt>
    <dgm:pt modelId="{F8DB1185-1F81-45FF-A622-862ECCE57BFC}" type="pres">
      <dgm:prSet presAssocID="{16D0E30E-5D79-4472-A619-1154969090FE}" presName="box" presStyleLbl="node1" presStyleIdx="1" presStyleCnt="3"/>
      <dgm:spPr/>
    </dgm:pt>
    <dgm:pt modelId="{51E7EFB6-02FF-48BF-98CE-CF181D1D1C62}" type="pres">
      <dgm:prSet presAssocID="{16D0E30E-5D79-4472-A619-1154969090FE}" presName="img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0000" b="-10000"/>
          </a:stretch>
        </a:blipFill>
      </dgm:spPr>
      <dgm:extLst>
        <a:ext uri="{E40237B7-FDA0-4F09-8148-C483321AD2D9}">
          <dgm14:cNvPr xmlns:dgm14="http://schemas.microsoft.com/office/drawing/2010/diagram" id="0" name="" descr="뒤집힌 달력"/>
        </a:ext>
      </dgm:extLst>
    </dgm:pt>
    <dgm:pt modelId="{B61DD690-0DA1-483F-B3F1-9EE984AE51CB}" type="pres">
      <dgm:prSet presAssocID="{16D0E30E-5D79-4472-A619-1154969090FE}" presName="text" presStyleLbl="node1" presStyleIdx="1" presStyleCnt="3">
        <dgm:presLayoutVars>
          <dgm:bulletEnabled val="1"/>
        </dgm:presLayoutVars>
      </dgm:prSet>
      <dgm:spPr/>
    </dgm:pt>
    <dgm:pt modelId="{FB8F2961-6892-4E59-AB2E-46E43561473B}" type="pres">
      <dgm:prSet presAssocID="{20973D48-D809-4FFD-B156-A3BF1A83BBC3}" presName="spacer" presStyleCnt="0"/>
      <dgm:spPr/>
    </dgm:pt>
    <dgm:pt modelId="{25A92EF7-FC02-444A-A8A1-464EF18B74B4}" type="pres">
      <dgm:prSet presAssocID="{C0303B65-0560-4C10-9D26-96E5E3CEA096}" presName="comp" presStyleCnt="0"/>
      <dgm:spPr/>
    </dgm:pt>
    <dgm:pt modelId="{BE312FF8-E37E-4A2E-AEE0-D1436F54CABC}" type="pres">
      <dgm:prSet presAssocID="{C0303B65-0560-4C10-9D26-96E5E3CEA096}" presName="box" presStyleLbl="node1" presStyleIdx="2" presStyleCnt="3"/>
      <dgm:spPr/>
    </dgm:pt>
    <dgm:pt modelId="{B5C75225-A832-468C-BC66-CAD62AEB1FF6}" type="pres">
      <dgm:prSet presAssocID="{C0303B65-0560-4C10-9D26-96E5E3CEA096}" presName="img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0000" b="-10000"/>
          </a:stretch>
        </a:blipFill>
      </dgm:spPr>
      <dgm:extLst>
        <a:ext uri="{E40237B7-FDA0-4F09-8148-C483321AD2D9}">
          <dgm14:cNvPr xmlns:dgm14="http://schemas.microsoft.com/office/drawing/2010/diagram" id="0" name="" descr="블라인드"/>
        </a:ext>
      </dgm:extLst>
    </dgm:pt>
    <dgm:pt modelId="{1CF833F2-B8F1-4818-B30A-50224C375286}" type="pres">
      <dgm:prSet presAssocID="{C0303B65-0560-4C10-9D26-96E5E3CEA096}" presName="text" presStyleLbl="node1" presStyleIdx="2" presStyleCnt="3">
        <dgm:presLayoutVars>
          <dgm:bulletEnabled val="1"/>
        </dgm:presLayoutVars>
      </dgm:prSet>
      <dgm:spPr/>
    </dgm:pt>
  </dgm:ptLst>
  <dgm:cxnLst>
    <dgm:cxn modelId="{A73EEF09-B919-4718-BC00-4DEB75506EF4}" srcId="{31DE832B-3BC0-4D31-943B-CF6DB3D90C8F}" destId="{01A23F97-EB92-47A7-B9A9-D2BBF5A51E08}" srcOrd="1" destOrd="0" parTransId="{9C068892-F0F4-4939-B326-22AC91FB13B8}" sibTransId="{2A185FB6-ADB4-466B-A605-B413D8D5FA9D}"/>
    <dgm:cxn modelId="{F2596B18-A4B3-4192-9FD5-0B8A97A8E53D}" srcId="{C0303B65-0560-4C10-9D26-96E5E3CEA096}" destId="{23D2BA94-3EE0-4B3A-B9EC-7014B596463B}" srcOrd="0" destOrd="0" parTransId="{CFB30496-B7F9-445E-88E4-C0B18D75CB40}" sibTransId="{611CB9A8-AB9F-41C4-A448-FEF44277DA40}"/>
    <dgm:cxn modelId="{D24CA220-24E6-42C1-B512-6761EF4F6001}" type="presOf" srcId="{23D2BA94-3EE0-4B3A-B9EC-7014B596463B}" destId="{1CF833F2-B8F1-4818-B30A-50224C375286}" srcOrd="1" destOrd="1" presId="urn:microsoft.com/office/officeart/2005/8/layout/vList4"/>
    <dgm:cxn modelId="{6B484B29-ABC2-4627-870C-3403364A8D29}" srcId="{16D0E30E-5D79-4472-A619-1154969090FE}" destId="{4D7D9FE3-2DF8-4B44-88B7-A6708B05153A}" srcOrd="0" destOrd="0" parTransId="{FD8B5AA3-B8C9-4144-A023-24939F918459}" sibTransId="{CA026ADF-642D-49E5-A4CF-42163D1B6D3C}"/>
    <dgm:cxn modelId="{A1CD5D39-F233-4B0A-AE73-F5DECBC7BE56}" type="presOf" srcId="{F79B9527-BA1A-4733-B4F4-3FEDE948A4F2}" destId="{F8DB1185-1F81-45FF-A622-862ECCE57BFC}" srcOrd="0" destOrd="2" presId="urn:microsoft.com/office/officeart/2005/8/layout/vList4"/>
    <dgm:cxn modelId="{CFA5F539-07B7-4DE1-BC05-822478DDF504}" type="presOf" srcId="{C0303B65-0560-4C10-9D26-96E5E3CEA096}" destId="{BE312FF8-E37E-4A2E-AEE0-D1436F54CABC}" srcOrd="0" destOrd="0" presId="urn:microsoft.com/office/officeart/2005/8/layout/vList4"/>
    <dgm:cxn modelId="{F7F5C73D-E59D-44B4-9A8D-7A1AF0269990}" srcId="{31DE832B-3BC0-4D31-943B-CF6DB3D90C8F}" destId="{8C1B778D-CF76-482E-A197-86823420E11A}" srcOrd="0" destOrd="0" parTransId="{02B63524-D47F-4C62-96A0-7AA4FC8E2636}" sibTransId="{0DB55169-924B-47B8-B8F8-E08516007449}"/>
    <dgm:cxn modelId="{5062815F-67FE-44BB-AE94-5B0485374D3D}" type="presOf" srcId="{31DE832B-3BC0-4D31-943B-CF6DB3D90C8F}" destId="{F6B2AAF7-B2A4-4C79-96E0-C75DAD796ED3}" srcOrd="0" destOrd="0" presId="urn:microsoft.com/office/officeart/2005/8/layout/vList4"/>
    <dgm:cxn modelId="{ABF76B42-B751-4E34-BDEB-3BA69E9FA8DC}" srcId="{16D0E30E-5D79-4472-A619-1154969090FE}" destId="{F79B9527-BA1A-4733-B4F4-3FEDE948A4F2}" srcOrd="1" destOrd="0" parTransId="{C1C6A0AE-96F0-4589-AFD0-7412FB69B346}" sibTransId="{F77A6AF1-8215-4EC8-A83B-06882292C392}"/>
    <dgm:cxn modelId="{496DC342-9C7F-4464-93F2-F9657E1168B5}" type="presOf" srcId="{16D0E30E-5D79-4472-A619-1154969090FE}" destId="{F8DB1185-1F81-45FF-A622-862ECCE57BFC}" srcOrd="0" destOrd="0" presId="urn:microsoft.com/office/officeart/2005/8/layout/vList4"/>
    <dgm:cxn modelId="{8B9E5165-09A6-41AD-9AD8-977CACE59006}" type="presOf" srcId="{16D0E30E-5D79-4472-A619-1154969090FE}" destId="{B61DD690-0DA1-483F-B3F1-9EE984AE51CB}" srcOrd="1" destOrd="0" presId="urn:microsoft.com/office/officeart/2005/8/layout/vList4"/>
    <dgm:cxn modelId="{6C1A214C-8ED3-4729-8A09-96002D5F3B1C}" type="presOf" srcId="{8C1B778D-CF76-482E-A197-86823420E11A}" destId="{F6B2AAF7-B2A4-4C79-96E0-C75DAD796ED3}" srcOrd="0" destOrd="1" presId="urn:microsoft.com/office/officeart/2005/8/layout/vList4"/>
    <dgm:cxn modelId="{465BBA75-992E-4AD4-B9A8-68779333A074}" srcId="{CEF0C581-51FB-49C2-BA83-51100CE5D13C}" destId="{C0303B65-0560-4C10-9D26-96E5E3CEA096}" srcOrd="2" destOrd="0" parTransId="{D3E211B3-5CAB-44BF-ADD1-09B9161A04CC}" sibTransId="{1C60A96B-41FE-4D48-9B45-E83FDC221730}"/>
    <dgm:cxn modelId="{5DA36B5A-C150-4973-96E6-E58C4588E0D2}" type="presOf" srcId="{C0303B65-0560-4C10-9D26-96E5E3CEA096}" destId="{1CF833F2-B8F1-4818-B30A-50224C375286}" srcOrd="1" destOrd="0" presId="urn:microsoft.com/office/officeart/2005/8/layout/vList4"/>
    <dgm:cxn modelId="{38AD7D87-555C-4098-AF23-03BF694270C2}" type="presOf" srcId="{F79B9527-BA1A-4733-B4F4-3FEDE948A4F2}" destId="{B61DD690-0DA1-483F-B3F1-9EE984AE51CB}" srcOrd="1" destOrd="2" presId="urn:microsoft.com/office/officeart/2005/8/layout/vList4"/>
    <dgm:cxn modelId="{DC000D8D-E068-42FF-95CD-1CF786656271}" type="presOf" srcId="{01A23F97-EB92-47A7-B9A9-D2BBF5A51E08}" destId="{C8D75B8D-3C61-4B24-AD47-EA70ABD1DE45}" srcOrd="1" destOrd="2" presId="urn:microsoft.com/office/officeart/2005/8/layout/vList4"/>
    <dgm:cxn modelId="{04D87DD2-B3A9-421D-83F7-8AAA743C1798}" type="presOf" srcId="{01A23F97-EB92-47A7-B9A9-D2BBF5A51E08}" destId="{F6B2AAF7-B2A4-4C79-96E0-C75DAD796ED3}" srcOrd="0" destOrd="2" presId="urn:microsoft.com/office/officeart/2005/8/layout/vList4"/>
    <dgm:cxn modelId="{F178FFD8-1217-4ED3-B9E1-BA56DFC9028B}" type="presOf" srcId="{23D2BA94-3EE0-4B3A-B9EC-7014B596463B}" destId="{BE312FF8-E37E-4A2E-AEE0-D1436F54CABC}" srcOrd="0" destOrd="1" presId="urn:microsoft.com/office/officeart/2005/8/layout/vList4"/>
    <dgm:cxn modelId="{EE428FDA-78B0-44F7-A09E-3D5611333EF5}" type="presOf" srcId="{31DE832B-3BC0-4D31-943B-CF6DB3D90C8F}" destId="{C8D75B8D-3C61-4B24-AD47-EA70ABD1DE45}" srcOrd="1" destOrd="0" presId="urn:microsoft.com/office/officeart/2005/8/layout/vList4"/>
    <dgm:cxn modelId="{153CFFE0-13C3-4A97-8648-1C1BF833B1EC}" type="presOf" srcId="{CEF0C581-51FB-49C2-BA83-51100CE5D13C}" destId="{523B3D8D-D4FB-458B-AED6-4658D4CD77CB}" srcOrd="0" destOrd="0" presId="urn:microsoft.com/office/officeart/2005/8/layout/vList4"/>
    <dgm:cxn modelId="{02E908E2-2AE0-4FD2-A10C-12D4548A3079}" type="presOf" srcId="{4D7D9FE3-2DF8-4B44-88B7-A6708B05153A}" destId="{B61DD690-0DA1-483F-B3F1-9EE984AE51CB}" srcOrd="1" destOrd="1" presId="urn:microsoft.com/office/officeart/2005/8/layout/vList4"/>
    <dgm:cxn modelId="{D42536E8-5C30-4C08-B1F1-29D124D8D4E0}" type="presOf" srcId="{8C1B778D-CF76-482E-A197-86823420E11A}" destId="{C8D75B8D-3C61-4B24-AD47-EA70ABD1DE45}" srcOrd="1" destOrd="1" presId="urn:microsoft.com/office/officeart/2005/8/layout/vList4"/>
    <dgm:cxn modelId="{28E4CBF1-970A-46E0-A806-014294325E4E}" srcId="{CEF0C581-51FB-49C2-BA83-51100CE5D13C}" destId="{16D0E30E-5D79-4472-A619-1154969090FE}" srcOrd="1" destOrd="0" parTransId="{AF7044A4-7663-4242-9281-3F56A6ADF4BA}" sibTransId="{20973D48-D809-4FFD-B156-A3BF1A83BBC3}"/>
    <dgm:cxn modelId="{FEB216FD-A6BE-4622-9DF8-3477F39ED05D}" srcId="{CEF0C581-51FB-49C2-BA83-51100CE5D13C}" destId="{31DE832B-3BC0-4D31-943B-CF6DB3D90C8F}" srcOrd="0" destOrd="0" parTransId="{8EAC4BDA-805F-4962-A03E-BEAD635097EC}" sibTransId="{67240CEB-8744-48DA-B4F5-F1803CAF1FF4}"/>
    <dgm:cxn modelId="{432844FF-AF3C-42BA-BD1B-5412BD1D06B9}" type="presOf" srcId="{4D7D9FE3-2DF8-4B44-88B7-A6708B05153A}" destId="{F8DB1185-1F81-45FF-A622-862ECCE57BFC}" srcOrd="0" destOrd="1" presId="urn:microsoft.com/office/officeart/2005/8/layout/vList4"/>
    <dgm:cxn modelId="{E00B87E6-6B04-4C00-A2CC-A1088267D8C3}" type="presParOf" srcId="{523B3D8D-D4FB-458B-AED6-4658D4CD77CB}" destId="{3A81272D-69BD-418B-9853-73F5F2E3721E}" srcOrd="0" destOrd="0" presId="urn:microsoft.com/office/officeart/2005/8/layout/vList4"/>
    <dgm:cxn modelId="{7FC888C1-0A8E-4A31-9A8C-E09FB99E8363}" type="presParOf" srcId="{3A81272D-69BD-418B-9853-73F5F2E3721E}" destId="{F6B2AAF7-B2A4-4C79-96E0-C75DAD796ED3}" srcOrd="0" destOrd="0" presId="urn:microsoft.com/office/officeart/2005/8/layout/vList4"/>
    <dgm:cxn modelId="{B884403A-E474-4ECF-8D95-6F670CDC7BCE}" type="presParOf" srcId="{3A81272D-69BD-418B-9853-73F5F2E3721E}" destId="{1D0CCBCD-8AFF-49A7-8751-5B8E95366BDC}" srcOrd="1" destOrd="0" presId="urn:microsoft.com/office/officeart/2005/8/layout/vList4"/>
    <dgm:cxn modelId="{486BEFD8-5175-4B27-94CF-8A15EC01098E}" type="presParOf" srcId="{3A81272D-69BD-418B-9853-73F5F2E3721E}" destId="{C8D75B8D-3C61-4B24-AD47-EA70ABD1DE45}" srcOrd="2" destOrd="0" presId="urn:microsoft.com/office/officeart/2005/8/layout/vList4"/>
    <dgm:cxn modelId="{57F1B3C7-396B-4889-AB59-2AD041D08B75}" type="presParOf" srcId="{523B3D8D-D4FB-458B-AED6-4658D4CD77CB}" destId="{A0B2E602-8DCC-4EEB-9F07-689DBD55B3D7}" srcOrd="1" destOrd="0" presId="urn:microsoft.com/office/officeart/2005/8/layout/vList4"/>
    <dgm:cxn modelId="{CF9744D5-CDC8-4579-ADD3-01D1B18527C2}" type="presParOf" srcId="{523B3D8D-D4FB-458B-AED6-4658D4CD77CB}" destId="{A06525B8-2A14-4E51-8AF6-A2298B378C55}" srcOrd="2" destOrd="0" presId="urn:microsoft.com/office/officeart/2005/8/layout/vList4"/>
    <dgm:cxn modelId="{BD271703-1B4E-46D6-8E7F-26AE3CA0BF28}" type="presParOf" srcId="{A06525B8-2A14-4E51-8AF6-A2298B378C55}" destId="{F8DB1185-1F81-45FF-A622-862ECCE57BFC}" srcOrd="0" destOrd="0" presId="urn:microsoft.com/office/officeart/2005/8/layout/vList4"/>
    <dgm:cxn modelId="{DEAB0ACB-E567-4E15-AF4D-03C2054EAFC7}" type="presParOf" srcId="{A06525B8-2A14-4E51-8AF6-A2298B378C55}" destId="{51E7EFB6-02FF-48BF-98CE-CF181D1D1C62}" srcOrd="1" destOrd="0" presId="urn:microsoft.com/office/officeart/2005/8/layout/vList4"/>
    <dgm:cxn modelId="{921E0AFC-642F-4709-9DD4-48FD34C610C5}" type="presParOf" srcId="{A06525B8-2A14-4E51-8AF6-A2298B378C55}" destId="{B61DD690-0DA1-483F-B3F1-9EE984AE51CB}" srcOrd="2" destOrd="0" presId="urn:microsoft.com/office/officeart/2005/8/layout/vList4"/>
    <dgm:cxn modelId="{263F8C3F-9AA5-4132-8129-203DBA09BDAC}" type="presParOf" srcId="{523B3D8D-D4FB-458B-AED6-4658D4CD77CB}" destId="{FB8F2961-6892-4E59-AB2E-46E43561473B}" srcOrd="3" destOrd="0" presId="urn:microsoft.com/office/officeart/2005/8/layout/vList4"/>
    <dgm:cxn modelId="{F63A6321-D096-422D-9B0C-3877D86851AB}" type="presParOf" srcId="{523B3D8D-D4FB-458B-AED6-4658D4CD77CB}" destId="{25A92EF7-FC02-444A-A8A1-464EF18B74B4}" srcOrd="4" destOrd="0" presId="urn:microsoft.com/office/officeart/2005/8/layout/vList4"/>
    <dgm:cxn modelId="{7EDCB7CB-2459-4CB7-B44A-1347894F1B4F}" type="presParOf" srcId="{25A92EF7-FC02-444A-A8A1-464EF18B74B4}" destId="{BE312FF8-E37E-4A2E-AEE0-D1436F54CABC}" srcOrd="0" destOrd="0" presId="urn:microsoft.com/office/officeart/2005/8/layout/vList4"/>
    <dgm:cxn modelId="{95430E12-7BE1-45CD-B455-7179458A007F}" type="presParOf" srcId="{25A92EF7-FC02-444A-A8A1-464EF18B74B4}" destId="{B5C75225-A832-468C-BC66-CAD62AEB1FF6}" srcOrd="1" destOrd="0" presId="urn:microsoft.com/office/officeart/2005/8/layout/vList4"/>
    <dgm:cxn modelId="{7217AEC6-A7DA-47C3-A161-C826A65E459E}" type="presParOf" srcId="{25A92EF7-FC02-444A-A8A1-464EF18B74B4}" destId="{1CF833F2-B8F1-4818-B30A-50224C375286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2A21AC-EA01-4A41-9B7C-F9F8935A28F8}">
      <dsp:nvSpPr>
        <dsp:cNvPr id="0" name=""/>
        <dsp:cNvSpPr/>
      </dsp:nvSpPr>
      <dsp:spPr>
        <a:xfrm>
          <a:off x="52597" y="605638"/>
          <a:ext cx="3145356" cy="285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marL="0" lvl="0" indent="0" algn="l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 </a:t>
          </a:r>
          <a:endParaRPr lang="ko-KR" altLang="en-US" sz="1000" kern="1200" dirty="0"/>
        </a:p>
      </dsp:txBody>
      <dsp:txXfrm>
        <a:off x="52597" y="605638"/>
        <a:ext cx="3145356" cy="285941"/>
      </dsp:txXfrm>
    </dsp:sp>
    <dsp:sp modelId="{9DB969C5-14C5-4C3B-BD6F-8105C328AB89}">
      <dsp:nvSpPr>
        <dsp:cNvPr id="0" name=""/>
        <dsp:cNvSpPr/>
      </dsp:nvSpPr>
      <dsp:spPr>
        <a:xfrm>
          <a:off x="52597" y="89157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B97337-321A-415D-876D-A7C3EC18F87D}">
      <dsp:nvSpPr>
        <dsp:cNvPr id="0" name=""/>
        <dsp:cNvSpPr/>
      </dsp:nvSpPr>
      <dsp:spPr>
        <a:xfrm>
          <a:off x="494694" y="89157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3B89EA-15CE-4FEE-830A-4A4B94C199BB}">
      <dsp:nvSpPr>
        <dsp:cNvPr id="0" name=""/>
        <dsp:cNvSpPr/>
      </dsp:nvSpPr>
      <dsp:spPr>
        <a:xfrm>
          <a:off x="937141" y="89157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4FF8D7-2BBF-4DED-AB32-EDAD0897A7B0}">
      <dsp:nvSpPr>
        <dsp:cNvPr id="0" name=""/>
        <dsp:cNvSpPr/>
      </dsp:nvSpPr>
      <dsp:spPr>
        <a:xfrm>
          <a:off x="1379238" y="89157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958163-C426-468F-B34E-A7BF795C957E}">
      <dsp:nvSpPr>
        <dsp:cNvPr id="0" name=""/>
        <dsp:cNvSpPr/>
      </dsp:nvSpPr>
      <dsp:spPr>
        <a:xfrm>
          <a:off x="1821685" y="89157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F44E3E-8372-4246-9340-F8438A8B751E}">
      <dsp:nvSpPr>
        <dsp:cNvPr id="0" name=""/>
        <dsp:cNvSpPr/>
      </dsp:nvSpPr>
      <dsp:spPr>
        <a:xfrm>
          <a:off x="2263782" y="89157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A6AA26-2C74-4894-9479-23ADB75578E5}">
      <dsp:nvSpPr>
        <dsp:cNvPr id="0" name=""/>
        <dsp:cNvSpPr/>
      </dsp:nvSpPr>
      <dsp:spPr>
        <a:xfrm>
          <a:off x="2706229" y="89157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03D620-C093-4964-ABA5-4E0DE0E4ABB8}">
      <dsp:nvSpPr>
        <dsp:cNvPr id="0" name=""/>
        <dsp:cNvSpPr/>
      </dsp:nvSpPr>
      <dsp:spPr>
        <a:xfrm>
          <a:off x="52597" y="949827"/>
          <a:ext cx="3186245" cy="46597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통합 검색</a:t>
          </a:r>
        </a:p>
      </dsp:txBody>
      <dsp:txXfrm>
        <a:off x="52597" y="949827"/>
        <a:ext cx="3186245" cy="465978"/>
      </dsp:txXfrm>
    </dsp:sp>
    <dsp:sp modelId="{A43F7B29-A3AA-40E3-B6C6-D6AB5C402BE5}">
      <dsp:nvSpPr>
        <dsp:cNvPr id="0" name=""/>
        <dsp:cNvSpPr/>
      </dsp:nvSpPr>
      <dsp:spPr>
        <a:xfrm>
          <a:off x="52597" y="1534218"/>
          <a:ext cx="3145356" cy="285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marL="0" lvl="0" indent="0" algn="l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 </a:t>
          </a:r>
          <a:endParaRPr lang="ko-KR" altLang="en-US" sz="1000" kern="1200" dirty="0"/>
        </a:p>
      </dsp:txBody>
      <dsp:txXfrm>
        <a:off x="52597" y="1534218"/>
        <a:ext cx="3145356" cy="285941"/>
      </dsp:txXfrm>
    </dsp:sp>
    <dsp:sp modelId="{256D54B1-E3AF-4DCF-A73A-9B44997B1374}">
      <dsp:nvSpPr>
        <dsp:cNvPr id="0" name=""/>
        <dsp:cNvSpPr/>
      </dsp:nvSpPr>
      <dsp:spPr>
        <a:xfrm>
          <a:off x="52597" y="182016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B8DCFF-E0F5-4844-B8A1-715A40A4E64A}">
      <dsp:nvSpPr>
        <dsp:cNvPr id="0" name=""/>
        <dsp:cNvSpPr/>
      </dsp:nvSpPr>
      <dsp:spPr>
        <a:xfrm>
          <a:off x="494694" y="182016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ECE47B-4C41-4DC5-8EF2-3066E08FB953}">
      <dsp:nvSpPr>
        <dsp:cNvPr id="0" name=""/>
        <dsp:cNvSpPr/>
      </dsp:nvSpPr>
      <dsp:spPr>
        <a:xfrm>
          <a:off x="937141" y="182016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A9F268-72F1-486E-9904-5F599108B736}">
      <dsp:nvSpPr>
        <dsp:cNvPr id="0" name=""/>
        <dsp:cNvSpPr/>
      </dsp:nvSpPr>
      <dsp:spPr>
        <a:xfrm>
          <a:off x="1379238" y="182016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062738-DAC6-465A-B531-4483D35EAA92}">
      <dsp:nvSpPr>
        <dsp:cNvPr id="0" name=""/>
        <dsp:cNvSpPr/>
      </dsp:nvSpPr>
      <dsp:spPr>
        <a:xfrm>
          <a:off x="1821685" y="182016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64E0AD-AC2D-4103-8F4E-AE7CC5C972A6}">
      <dsp:nvSpPr>
        <dsp:cNvPr id="0" name=""/>
        <dsp:cNvSpPr/>
      </dsp:nvSpPr>
      <dsp:spPr>
        <a:xfrm>
          <a:off x="2263782" y="182016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461BE0-F611-4323-B9DE-909C76BBACEC}">
      <dsp:nvSpPr>
        <dsp:cNvPr id="0" name=""/>
        <dsp:cNvSpPr/>
      </dsp:nvSpPr>
      <dsp:spPr>
        <a:xfrm>
          <a:off x="2706229" y="182016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255788-2002-40C8-A461-51E3D86C43A9}">
      <dsp:nvSpPr>
        <dsp:cNvPr id="0" name=""/>
        <dsp:cNvSpPr/>
      </dsp:nvSpPr>
      <dsp:spPr>
        <a:xfrm>
          <a:off x="52597" y="1878407"/>
          <a:ext cx="3186245" cy="46597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>
              <a:latin typeface="HY헤드라인M" panose="02030600000101010101" pitchFamily="18" charset="-127"/>
              <a:ea typeface="HY헤드라인M" panose="02030600000101010101" pitchFamily="18" charset="-127"/>
            </a:rPr>
            <a:t>유저 맞춤형 작품 추천</a:t>
          </a:r>
          <a:endParaRPr lang="ko-KR" altLang="en-US" sz="18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</dsp:txBody>
      <dsp:txXfrm>
        <a:off x="52597" y="1878407"/>
        <a:ext cx="3186245" cy="4659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2A21AC-EA01-4A41-9B7C-F9F8935A28F8}">
      <dsp:nvSpPr>
        <dsp:cNvPr id="0" name=""/>
        <dsp:cNvSpPr/>
      </dsp:nvSpPr>
      <dsp:spPr>
        <a:xfrm>
          <a:off x="52597" y="141348"/>
          <a:ext cx="3145356" cy="285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marL="0" lvl="0" indent="0" algn="l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 </a:t>
          </a:r>
          <a:endParaRPr lang="ko-KR" altLang="en-US" sz="1000" kern="1200" dirty="0"/>
        </a:p>
      </dsp:txBody>
      <dsp:txXfrm>
        <a:off x="52597" y="141348"/>
        <a:ext cx="3145356" cy="285941"/>
      </dsp:txXfrm>
    </dsp:sp>
    <dsp:sp modelId="{9DB969C5-14C5-4C3B-BD6F-8105C328AB89}">
      <dsp:nvSpPr>
        <dsp:cNvPr id="0" name=""/>
        <dsp:cNvSpPr/>
      </dsp:nvSpPr>
      <dsp:spPr>
        <a:xfrm>
          <a:off x="52597" y="42728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B97337-321A-415D-876D-A7C3EC18F87D}">
      <dsp:nvSpPr>
        <dsp:cNvPr id="0" name=""/>
        <dsp:cNvSpPr/>
      </dsp:nvSpPr>
      <dsp:spPr>
        <a:xfrm>
          <a:off x="494694" y="42728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3B89EA-15CE-4FEE-830A-4A4B94C199BB}">
      <dsp:nvSpPr>
        <dsp:cNvPr id="0" name=""/>
        <dsp:cNvSpPr/>
      </dsp:nvSpPr>
      <dsp:spPr>
        <a:xfrm>
          <a:off x="937141" y="42728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4FF8D7-2BBF-4DED-AB32-EDAD0897A7B0}">
      <dsp:nvSpPr>
        <dsp:cNvPr id="0" name=""/>
        <dsp:cNvSpPr/>
      </dsp:nvSpPr>
      <dsp:spPr>
        <a:xfrm>
          <a:off x="1379238" y="42728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958163-C426-468F-B34E-A7BF795C957E}">
      <dsp:nvSpPr>
        <dsp:cNvPr id="0" name=""/>
        <dsp:cNvSpPr/>
      </dsp:nvSpPr>
      <dsp:spPr>
        <a:xfrm>
          <a:off x="1821685" y="42728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F44E3E-8372-4246-9340-F8438A8B751E}">
      <dsp:nvSpPr>
        <dsp:cNvPr id="0" name=""/>
        <dsp:cNvSpPr/>
      </dsp:nvSpPr>
      <dsp:spPr>
        <a:xfrm>
          <a:off x="2263782" y="42728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A6AA26-2C74-4894-9479-23ADB75578E5}">
      <dsp:nvSpPr>
        <dsp:cNvPr id="0" name=""/>
        <dsp:cNvSpPr/>
      </dsp:nvSpPr>
      <dsp:spPr>
        <a:xfrm>
          <a:off x="2706229" y="427289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03D620-C093-4964-ABA5-4E0DE0E4ABB8}">
      <dsp:nvSpPr>
        <dsp:cNvPr id="0" name=""/>
        <dsp:cNvSpPr/>
      </dsp:nvSpPr>
      <dsp:spPr>
        <a:xfrm>
          <a:off x="52597" y="485537"/>
          <a:ext cx="3186245" cy="46597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통합 로그인 유지</a:t>
          </a:r>
        </a:p>
      </dsp:txBody>
      <dsp:txXfrm>
        <a:off x="52597" y="485537"/>
        <a:ext cx="3186245" cy="465978"/>
      </dsp:txXfrm>
    </dsp:sp>
    <dsp:sp modelId="{A43F7B29-A3AA-40E3-B6C6-D6AB5C402BE5}">
      <dsp:nvSpPr>
        <dsp:cNvPr id="0" name=""/>
        <dsp:cNvSpPr/>
      </dsp:nvSpPr>
      <dsp:spPr>
        <a:xfrm>
          <a:off x="52597" y="1069928"/>
          <a:ext cx="3145356" cy="285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marL="0" lvl="0" indent="0" algn="l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 </a:t>
          </a:r>
          <a:endParaRPr lang="ko-KR" altLang="en-US" sz="1000" kern="1200" dirty="0"/>
        </a:p>
      </dsp:txBody>
      <dsp:txXfrm>
        <a:off x="52597" y="1069928"/>
        <a:ext cx="3145356" cy="285941"/>
      </dsp:txXfrm>
    </dsp:sp>
    <dsp:sp modelId="{256D54B1-E3AF-4DCF-A73A-9B44997B1374}">
      <dsp:nvSpPr>
        <dsp:cNvPr id="0" name=""/>
        <dsp:cNvSpPr/>
      </dsp:nvSpPr>
      <dsp:spPr>
        <a:xfrm>
          <a:off x="52597" y="135587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B8DCFF-E0F5-4844-B8A1-715A40A4E64A}">
      <dsp:nvSpPr>
        <dsp:cNvPr id="0" name=""/>
        <dsp:cNvSpPr/>
      </dsp:nvSpPr>
      <dsp:spPr>
        <a:xfrm>
          <a:off x="494694" y="135587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ECE47B-4C41-4DC5-8EF2-3066E08FB953}">
      <dsp:nvSpPr>
        <dsp:cNvPr id="0" name=""/>
        <dsp:cNvSpPr/>
      </dsp:nvSpPr>
      <dsp:spPr>
        <a:xfrm>
          <a:off x="937141" y="135587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A9F268-72F1-486E-9904-5F599108B736}">
      <dsp:nvSpPr>
        <dsp:cNvPr id="0" name=""/>
        <dsp:cNvSpPr/>
      </dsp:nvSpPr>
      <dsp:spPr>
        <a:xfrm>
          <a:off x="1379238" y="135587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062738-DAC6-465A-B531-4483D35EAA92}">
      <dsp:nvSpPr>
        <dsp:cNvPr id="0" name=""/>
        <dsp:cNvSpPr/>
      </dsp:nvSpPr>
      <dsp:spPr>
        <a:xfrm>
          <a:off x="1821685" y="135587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64E0AD-AC2D-4103-8F4E-AE7CC5C972A6}">
      <dsp:nvSpPr>
        <dsp:cNvPr id="0" name=""/>
        <dsp:cNvSpPr/>
      </dsp:nvSpPr>
      <dsp:spPr>
        <a:xfrm>
          <a:off x="2263782" y="135587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461BE0-F611-4323-B9DE-909C76BBACEC}">
      <dsp:nvSpPr>
        <dsp:cNvPr id="0" name=""/>
        <dsp:cNvSpPr/>
      </dsp:nvSpPr>
      <dsp:spPr>
        <a:xfrm>
          <a:off x="2706229" y="135587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255788-2002-40C8-A461-51E3D86C43A9}">
      <dsp:nvSpPr>
        <dsp:cNvPr id="0" name=""/>
        <dsp:cNvSpPr/>
      </dsp:nvSpPr>
      <dsp:spPr>
        <a:xfrm>
          <a:off x="52597" y="1414117"/>
          <a:ext cx="3186245" cy="46597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다양한 웹툰 목록 정렬</a:t>
          </a:r>
        </a:p>
      </dsp:txBody>
      <dsp:txXfrm>
        <a:off x="52597" y="1414117"/>
        <a:ext cx="3186245" cy="465978"/>
      </dsp:txXfrm>
    </dsp:sp>
    <dsp:sp modelId="{897F0161-40B2-46AC-8CA5-7731DEEDC1DF}">
      <dsp:nvSpPr>
        <dsp:cNvPr id="0" name=""/>
        <dsp:cNvSpPr/>
      </dsp:nvSpPr>
      <dsp:spPr>
        <a:xfrm>
          <a:off x="52597" y="1998508"/>
          <a:ext cx="3145356" cy="285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marL="0" lvl="0" indent="0" algn="l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000" kern="1200" dirty="0"/>
            <a:t> </a:t>
          </a:r>
          <a:endParaRPr lang="ko-KR" altLang="en-US" sz="1000" kern="1200" dirty="0"/>
        </a:p>
      </dsp:txBody>
      <dsp:txXfrm>
        <a:off x="52597" y="1998508"/>
        <a:ext cx="3145356" cy="285941"/>
      </dsp:txXfrm>
    </dsp:sp>
    <dsp:sp modelId="{84214CA3-6A9C-43DE-A67F-B3CD16EFF998}">
      <dsp:nvSpPr>
        <dsp:cNvPr id="0" name=""/>
        <dsp:cNvSpPr/>
      </dsp:nvSpPr>
      <dsp:spPr>
        <a:xfrm>
          <a:off x="52597" y="228445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99B1FA-E40B-4758-8E94-6A2EAEBA4850}">
      <dsp:nvSpPr>
        <dsp:cNvPr id="0" name=""/>
        <dsp:cNvSpPr/>
      </dsp:nvSpPr>
      <dsp:spPr>
        <a:xfrm>
          <a:off x="494694" y="228445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452B59-1E28-46CF-9403-6C8236F96957}">
      <dsp:nvSpPr>
        <dsp:cNvPr id="0" name=""/>
        <dsp:cNvSpPr/>
      </dsp:nvSpPr>
      <dsp:spPr>
        <a:xfrm>
          <a:off x="937141" y="228445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FD89A9-62B2-4152-8D6B-BFEA03E3E5E7}">
      <dsp:nvSpPr>
        <dsp:cNvPr id="0" name=""/>
        <dsp:cNvSpPr/>
      </dsp:nvSpPr>
      <dsp:spPr>
        <a:xfrm>
          <a:off x="1379238" y="228445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77DF2E-F529-40C8-9AF7-02F1C7D9D6B8}">
      <dsp:nvSpPr>
        <dsp:cNvPr id="0" name=""/>
        <dsp:cNvSpPr/>
      </dsp:nvSpPr>
      <dsp:spPr>
        <a:xfrm>
          <a:off x="1821685" y="228445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5692CC-CA6C-474F-AB24-BA0B01D26868}">
      <dsp:nvSpPr>
        <dsp:cNvPr id="0" name=""/>
        <dsp:cNvSpPr/>
      </dsp:nvSpPr>
      <dsp:spPr>
        <a:xfrm>
          <a:off x="2263782" y="228445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D2D7BC-62B2-4CB5-906E-009CD17D2C80}">
      <dsp:nvSpPr>
        <dsp:cNvPr id="0" name=""/>
        <dsp:cNvSpPr/>
      </dsp:nvSpPr>
      <dsp:spPr>
        <a:xfrm>
          <a:off x="2706229" y="2284450"/>
          <a:ext cx="736013" cy="582473"/>
        </a:xfrm>
        <a:prstGeom prst="chevron">
          <a:avLst>
            <a:gd name="adj" fmla="val 706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3612CD-E3BD-4D35-882F-4BBD9729998C}">
      <dsp:nvSpPr>
        <dsp:cNvPr id="0" name=""/>
        <dsp:cNvSpPr/>
      </dsp:nvSpPr>
      <dsp:spPr>
        <a:xfrm>
          <a:off x="52597" y="2342697"/>
          <a:ext cx="3186245" cy="46597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구독 및 책갈피</a:t>
          </a:r>
        </a:p>
      </dsp:txBody>
      <dsp:txXfrm>
        <a:off x="52597" y="2342697"/>
        <a:ext cx="3186245" cy="4659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B2AAF7-B2A4-4C79-96E0-C75DAD796ED3}">
      <dsp:nvSpPr>
        <dsp:cNvPr id="0" name=""/>
        <dsp:cNvSpPr/>
      </dsp:nvSpPr>
      <dsp:spPr>
        <a:xfrm>
          <a:off x="0" y="0"/>
          <a:ext cx="7852186" cy="15113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 즐겨찾기 작품 별 메모 기능</a:t>
          </a:r>
        </a:p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작품에 대한 단순한 즐겨찾기 개념을 넘어 사용자 개인마다 감상평이나 짧은 메모 등을 남길 수 있는 기능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ex) “10</a:t>
          </a:r>
          <a:r>
            <a:rPr lang="ko-KR" altLang="en-US" sz="1600" kern="12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월 </a:t>
          </a:r>
          <a:r>
            <a:rPr lang="en-US" altLang="ko-KR" sz="1600" kern="12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19</a:t>
          </a:r>
          <a:r>
            <a:rPr lang="ko-KR" altLang="en-US" sz="1600" kern="12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일까지 휴재</a:t>
          </a:r>
          <a:r>
            <a:rPr lang="en-US" altLang="ko-KR" sz="1600" kern="12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rPr>
            <a:t>＂</a:t>
          </a:r>
          <a:endParaRPr lang="ko-KR" altLang="en-US" sz="1600" kern="1200" dirty="0">
            <a:solidFill>
              <a:schemeClr val="bg2">
                <a:lumMod val="75000"/>
              </a:schemeClr>
            </a:solidFill>
            <a:latin typeface="HY헤드라인M" panose="02030600000101010101" pitchFamily="18" charset="-127"/>
            <a:ea typeface="HY헤드라인M" panose="02030600000101010101" pitchFamily="18" charset="-127"/>
          </a:endParaRPr>
        </a:p>
      </dsp:txBody>
      <dsp:txXfrm>
        <a:off x="1721567" y="0"/>
        <a:ext cx="6130618" cy="1511300"/>
      </dsp:txXfrm>
    </dsp:sp>
    <dsp:sp modelId="{1D0CCBCD-8AFF-49A7-8751-5B8E95366BDC}">
      <dsp:nvSpPr>
        <dsp:cNvPr id="0" name=""/>
        <dsp:cNvSpPr/>
      </dsp:nvSpPr>
      <dsp:spPr>
        <a:xfrm>
          <a:off x="151130" y="151130"/>
          <a:ext cx="1570437" cy="120904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DB1185-1F81-45FF-A622-862ECCE57BFC}">
      <dsp:nvSpPr>
        <dsp:cNvPr id="0" name=""/>
        <dsp:cNvSpPr/>
      </dsp:nvSpPr>
      <dsp:spPr>
        <a:xfrm>
          <a:off x="0" y="1662430"/>
          <a:ext cx="7852186" cy="15113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 </a:t>
          </a:r>
          <a:r>
            <a:rPr lang="ko-KR" altLang="en-US" sz="2300" kern="1200" dirty="0" err="1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주차별</a:t>
          </a:r>
          <a:r>
            <a:rPr lang="ko-KR" altLang="en-US" sz="2300" kern="12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 구독 작품 업데이트 일정 알림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마이페이지에 주간 캘린더를 띄워 구독한 작품의 업데이트 소식을 각각의 일정 형식으로 알림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일정 클릭 시 바로 해당 </a:t>
          </a:r>
          <a:r>
            <a:rPr lang="ko-KR" altLang="en-US" sz="1600" kern="1200" dirty="0" err="1">
              <a:latin typeface="HY헤드라인M" panose="02030600000101010101" pitchFamily="18" charset="-127"/>
              <a:ea typeface="HY헤드라인M" panose="02030600000101010101" pitchFamily="18" charset="-127"/>
            </a:rPr>
            <a:t>회차로</a:t>
          </a:r>
          <a:r>
            <a:rPr lang="ko-KR" altLang="en-US" sz="16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이동</a:t>
          </a:r>
        </a:p>
      </dsp:txBody>
      <dsp:txXfrm>
        <a:off x="1721567" y="1662430"/>
        <a:ext cx="6130618" cy="1511300"/>
      </dsp:txXfrm>
    </dsp:sp>
    <dsp:sp modelId="{51E7EFB6-02FF-48BF-98CE-CF181D1D1C62}">
      <dsp:nvSpPr>
        <dsp:cNvPr id="0" name=""/>
        <dsp:cNvSpPr/>
      </dsp:nvSpPr>
      <dsp:spPr>
        <a:xfrm>
          <a:off x="151130" y="1813560"/>
          <a:ext cx="1570437" cy="120904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312FF8-E37E-4A2E-AEE0-D1436F54CABC}">
      <dsp:nvSpPr>
        <dsp:cNvPr id="0" name=""/>
        <dsp:cNvSpPr/>
      </dsp:nvSpPr>
      <dsp:spPr>
        <a:xfrm>
          <a:off x="0" y="3324860"/>
          <a:ext cx="7852186" cy="15113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rPr>
            <a:t> 작품 숨김 기능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모든 작품이 메인 페이지에서 다 보이는 여타 웹툰 플랫폼들과 다르게 작품 하나하나마다 숨김</a:t>
          </a:r>
          <a:r>
            <a:rPr lang="en-US" altLang="ko-KR" sz="16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(</a:t>
          </a:r>
          <a:r>
            <a:rPr lang="ko-KR" altLang="en-US" sz="16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차단</a:t>
          </a:r>
          <a:r>
            <a:rPr lang="en-US" altLang="ko-KR" sz="16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) </a:t>
          </a:r>
          <a:r>
            <a:rPr lang="ko-KR" altLang="en-US" sz="16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기능을 활성화시켜 사용자별 필터링을 가능하게 함</a:t>
          </a:r>
        </a:p>
      </dsp:txBody>
      <dsp:txXfrm>
        <a:off x="1721567" y="3324860"/>
        <a:ext cx="6130618" cy="1511300"/>
      </dsp:txXfrm>
    </dsp:sp>
    <dsp:sp modelId="{B5C75225-A832-468C-BC66-CAD62AEB1FF6}">
      <dsp:nvSpPr>
        <dsp:cNvPr id="0" name=""/>
        <dsp:cNvSpPr/>
      </dsp:nvSpPr>
      <dsp:spPr>
        <a:xfrm>
          <a:off x="151130" y="3475990"/>
          <a:ext cx="1570437" cy="120904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E5F886-B5C2-47AB-8F50-D0803F807AB5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E6134-D721-4E0B-AAEE-733A0CC327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847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443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932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80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30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669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91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556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51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80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767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06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5F80F-02A1-4C5C-9228-43D33851523D}" type="datetimeFigureOut">
              <a:rPr lang="ko-KR" altLang="en-US" smtClean="0"/>
              <a:t>19-10-01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93191-9608-4304-B5E6-05C25F3FFA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228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12" Type="http://schemas.openxmlformats.org/officeDocument/2006/relationships/diagramQuickStyle" Target="../diagrams/quickStyl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11" Type="http://schemas.openxmlformats.org/officeDocument/2006/relationships/diagramLayout" Target="../diagrams/layout2.xml"/><Relationship Id="rId5" Type="http://schemas.openxmlformats.org/officeDocument/2006/relationships/diagramData" Target="../diagrams/data1.xml"/><Relationship Id="rId10" Type="http://schemas.openxmlformats.org/officeDocument/2006/relationships/diagramData" Target="../diagrams/data2.xml"/><Relationship Id="rId4" Type="http://schemas.microsoft.com/office/2007/relationships/hdphoto" Target="../media/hdphoto1.wdp"/><Relationship Id="rId9" Type="http://schemas.microsoft.com/office/2007/relationships/diagramDrawing" Target="../diagrams/drawing1.xml"/><Relationship Id="rId14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A90B09A-C009-4385-98EC-AA14F26CC0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42" b="7843"/>
          <a:stretch/>
        </p:blipFill>
        <p:spPr>
          <a:xfrm>
            <a:off x="-1" y="82207"/>
            <a:ext cx="12192001" cy="682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63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A90B09A-C009-4385-98EC-AA14F26CC0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</a:extLst>
          </a:blip>
          <a:srcRect t="8242" b="7843"/>
          <a:stretch/>
        </p:blipFill>
        <p:spPr>
          <a:xfrm>
            <a:off x="-1" y="82207"/>
            <a:ext cx="12192001" cy="68206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D0B59C-A2B4-40C8-8198-71D34C1EE907}"/>
              </a:ext>
            </a:extLst>
          </p:cNvPr>
          <p:cNvSpPr txBox="1"/>
          <p:nvPr/>
        </p:nvSpPr>
        <p:spPr>
          <a:xfrm>
            <a:off x="3420208" y="20398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E9CF8-8A10-4531-91CE-566BCF75F491}"/>
              </a:ext>
            </a:extLst>
          </p:cNvPr>
          <p:cNvSpPr txBox="1"/>
          <p:nvPr/>
        </p:nvSpPr>
        <p:spPr>
          <a:xfrm>
            <a:off x="4464784" y="3013502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  <a:endParaRPr lang="ko-KR" altLang="en-US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4899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목차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3D05D9F-FC53-42AE-91FA-D7EA49651A5F}"/>
              </a:ext>
            </a:extLst>
          </p:cNvPr>
          <p:cNvSpPr/>
          <p:nvPr/>
        </p:nvSpPr>
        <p:spPr>
          <a:xfrm>
            <a:off x="2487103" y="1481119"/>
            <a:ext cx="722320" cy="71215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1</a:t>
            </a:r>
            <a:endParaRPr lang="ko-KR" altLang="en-US" sz="240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3" name="화살표: 오각형 2">
            <a:extLst>
              <a:ext uri="{FF2B5EF4-FFF2-40B4-BE49-F238E27FC236}">
                <a16:creationId xmlns:a16="http://schemas.microsoft.com/office/drawing/2014/main" id="{BE176003-CA1F-4BB2-8DEF-017E6B334C3B}"/>
              </a:ext>
            </a:extLst>
          </p:cNvPr>
          <p:cNvSpPr/>
          <p:nvPr/>
        </p:nvSpPr>
        <p:spPr>
          <a:xfrm>
            <a:off x="3416817" y="1481120"/>
            <a:ext cx="6219163" cy="712154"/>
          </a:xfrm>
          <a:prstGeom prst="homePlat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  개요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D091006-A5FD-4A54-AE91-40E91CE804FD}"/>
              </a:ext>
            </a:extLst>
          </p:cNvPr>
          <p:cNvSpPr/>
          <p:nvPr/>
        </p:nvSpPr>
        <p:spPr>
          <a:xfrm>
            <a:off x="2487103" y="2533968"/>
            <a:ext cx="722320" cy="71215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2</a:t>
            </a:r>
            <a:endParaRPr lang="ko-KR" altLang="en-US" sz="240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15" name="화살표: 오각형 14">
            <a:extLst>
              <a:ext uri="{FF2B5EF4-FFF2-40B4-BE49-F238E27FC236}">
                <a16:creationId xmlns:a16="http://schemas.microsoft.com/office/drawing/2014/main" id="{DC44FB42-DF3B-4423-949C-E76E50A21F29}"/>
              </a:ext>
            </a:extLst>
          </p:cNvPr>
          <p:cNvSpPr/>
          <p:nvPr/>
        </p:nvSpPr>
        <p:spPr>
          <a:xfrm>
            <a:off x="3416817" y="2533969"/>
            <a:ext cx="6219163" cy="712154"/>
          </a:xfrm>
          <a:prstGeom prst="homePlat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  아이디어 보완 내역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244D46-BDBE-408A-9488-F3B201CB2DAC}"/>
              </a:ext>
            </a:extLst>
          </p:cNvPr>
          <p:cNvSpPr/>
          <p:nvPr/>
        </p:nvSpPr>
        <p:spPr>
          <a:xfrm>
            <a:off x="2487103" y="3580377"/>
            <a:ext cx="722320" cy="71215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3</a:t>
            </a:r>
            <a:endParaRPr lang="ko-KR" altLang="en-US" sz="240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17" name="화살표: 오각형 16">
            <a:extLst>
              <a:ext uri="{FF2B5EF4-FFF2-40B4-BE49-F238E27FC236}">
                <a16:creationId xmlns:a16="http://schemas.microsoft.com/office/drawing/2014/main" id="{CB2904F7-8DC8-40C6-ACD9-EC9534074841}"/>
              </a:ext>
            </a:extLst>
          </p:cNvPr>
          <p:cNvSpPr/>
          <p:nvPr/>
        </p:nvSpPr>
        <p:spPr>
          <a:xfrm>
            <a:off x="3416817" y="3580378"/>
            <a:ext cx="6219163" cy="712154"/>
          </a:xfrm>
          <a:prstGeom prst="homePlat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  </a:t>
            </a:r>
            <a:r>
              <a:rPr lang="ko-KR" altLang="en-US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대표적 기능 설명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5B4FC78-AC43-4DA0-8422-998FA7DF3FC1}"/>
              </a:ext>
            </a:extLst>
          </p:cNvPr>
          <p:cNvSpPr/>
          <p:nvPr/>
        </p:nvSpPr>
        <p:spPr>
          <a:xfrm>
            <a:off x="2487103" y="4626785"/>
            <a:ext cx="722320" cy="71215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4</a:t>
            </a:r>
            <a:endParaRPr lang="ko-KR" altLang="en-US" sz="240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19" name="화살표: 오각형 18">
            <a:extLst>
              <a:ext uri="{FF2B5EF4-FFF2-40B4-BE49-F238E27FC236}">
                <a16:creationId xmlns:a16="http://schemas.microsoft.com/office/drawing/2014/main" id="{08496AD6-0610-4784-9D63-B60E8DC0DF5E}"/>
              </a:ext>
            </a:extLst>
          </p:cNvPr>
          <p:cNvSpPr/>
          <p:nvPr/>
        </p:nvSpPr>
        <p:spPr>
          <a:xfrm>
            <a:off x="3416817" y="4626786"/>
            <a:ext cx="6219163" cy="712154"/>
          </a:xfrm>
          <a:prstGeom prst="homePlat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  </a:t>
            </a:r>
            <a:r>
              <a:rPr lang="ko-KR" altLang="en-US" sz="24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돋움" panose="020B0604000101010101" pitchFamily="50" charset="-127"/>
              </a:rPr>
              <a:t>주간 계획 진행도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E283EB-7311-4FFD-8E00-334787C39061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604F20E-4351-42EF-B75A-2581542A02CE}" type="slidenum">
              <a:rPr lang="en-US" altLang="ko-KR" sz="2800" i="1" smtClean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2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110974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개요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27D2BE-64E5-42EA-9108-940F9A5ED58D}"/>
              </a:ext>
            </a:extLst>
          </p:cNvPr>
          <p:cNvSpPr txBox="1"/>
          <p:nvPr/>
        </p:nvSpPr>
        <p:spPr>
          <a:xfrm>
            <a:off x="342387" y="3370786"/>
            <a:ext cx="35641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통합 웹툰 플랫폼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“</a:t>
            </a:r>
            <a:r>
              <a:rPr lang="ko-KR" altLang="en-US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한 곳에서 모아 읽자</a:t>
            </a:r>
            <a:r>
              <a:rPr lang="en-US" altLang="ko-KR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”</a:t>
            </a:r>
            <a:endParaRPr lang="ko-KR" altLang="en-US" sz="24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C188FE-37B1-45D5-8375-0687AB1884C9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604F20E-4351-42EF-B75A-2581542A02CE}" type="slidenum">
              <a:rPr lang="en-US" altLang="ko-KR" sz="2800" i="1" smtClean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3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A97E0E-B85E-4269-8BFE-3F92868C1823}"/>
              </a:ext>
            </a:extLst>
          </p:cNvPr>
          <p:cNvGrpSpPr/>
          <p:nvPr/>
        </p:nvGrpSpPr>
        <p:grpSpPr>
          <a:xfrm>
            <a:off x="7531016" y="1404195"/>
            <a:ext cx="3778328" cy="5205696"/>
            <a:chOff x="7236376" y="1350150"/>
            <a:chExt cx="3778328" cy="520569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337F62E-3444-41CF-A844-3358CE634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45915" y="1423703"/>
              <a:ext cx="2157510" cy="4457757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068DE10-4485-4B4C-BDE6-98B18907E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97823" l="1111" r="96000">
                          <a14:foregroundMark x1="71111" y1="90726" x2="28333" y2="91532"/>
                          <a14:foregroundMark x1="6222" y1="77016" x2="4222" y2="80726"/>
                          <a14:foregroundMark x1="35111" y1="96452" x2="46667" y2="97500"/>
                          <a14:foregroundMark x1="46667" y1="97500" x2="76667" y2="96774"/>
                          <a14:foregroundMark x1="76667" y1="96774" x2="90000" y2="96935"/>
                          <a14:foregroundMark x1="96444" y1="97823" x2="94111" y2="97823"/>
                          <a14:foregroundMark x1="10667" y1="6048" x2="10000" y2="11129"/>
                          <a14:foregroundMark x1="66046" y1="1918" x2="65333" y2="0"/>
                          <a14:foregroundMark x1="68333" y1="8065" x2="67278" y2="5229"/>
                          <a14:foregroundMark x1="10222" y1="9274" x2="10444" y2="11774"/>
                          <a14:foregroundMark x1="1889" y1="65726" x2="4444" y2="68952"/>
                          <a14:foregroundMark x1="1111" y1="79113" x2="1667" y2="81613"/>
                          <a14:backgroundMark x1="66667" y1="4032" x2="66667" y2="4032"/>
                          <a14:backgroundMark x1="65111" y1="2661" x2="66667" y2="5403"/>
                          <a14:backgroundMark x1="65111" y1="2984" x2="67222" y2="298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6376" y="1350150"/>
              <a:ext cx="3778328" cy="5205696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3B8A964-B5EB-4C7E-B8F9-77A5CEE2F739}"/>
              </a:ext>
            </a:extLst>
          </p:cNvPr>
          <p:cNvGrpSpPr/>
          <p:nvPr/>
        </p:nvGrpSpPr>
        <p:grpSpPr>
          <a:xfrm>
            <a:off x="4009649" y="1285212"/>
            <a:ext cx="3494840" cy="5324679"/>
            <a:chOff x="966974" y="1950867"/>
            <a:chExt cx="3494840" cy="5324679"/>
          </a:xfrm>
        </p:grpSpPr>
        <p:graphicFrame>
          <p:nvGraphicFramePr>
            <p:cNvPr id="13" name="다이어그램 12">
              <a:extLst>
                <a:ext uri="{FF2B5EF4-FFF2-40B4-BE49-F238E27FC236}">
                  <a16:creationId xmlns:a16="http://schemas.microsoft.com/office/drawing/2014/main" id="{FC742EE3-5A81-44D7-8807-C29AEDC5C1B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92893638"/>
                </p:ext>
              </p:extLst>
            </p:nvPr>
          </p:nvGraphicFramePr>
          <p:xfrm flipH="1">
            <a:off x="966974" y="4267274"/>
            <a:ext cx="3494840" cy="300827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  <p:graphicFrame>
          <p:nvGraphicFramePr>
            <p:cNvPr id="10" name="다이어그램 9">
              <a:extLst>
                <a:ext uri="{FF2B5EF4-FFF2-40B4-BE49-F238E27FC236}">
                  <a16:creationId xmlns:a16="http://schemas.microsoft.com/office/drawing/2014/main" id="{B25A5A4D-50DC-4A1F-89D4-5C77C0D2C1A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20346916"/>
                </p:ext>
              </p:extLst>
            </p:nvPr>
          </p:nvGraphicFramePr>
          <p:xfrm flipH="1">
            <a:off x="966974" y="1950867"/>
            <a:ext cx="3494840" cy="300827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0" r:lo="rId11" r:qs="rId12" r:cs="rId13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54197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en-US" altLang="ko-KR" sz="2800" b="1" dirty="0">
                <a:solidFill>
                  <a:srgbClr val="232124"/>
                </a:solidFill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“</a:t>
            </a:r>
            <a:r>
              <a:rPr lang="ko-KR" altLang="en-US" sz="2800" b="1" dirty="0">
                <a:solidFill>
                  <a:srgbClr val="232124"/>
                </a:solidFill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개인화</a:t>
            </a:r>
            <a:r>
              <a:rPr lang="en-US" altLang="ko-KR" sz="2800" b="1" dirty="0">
                <a:solidFill>
                  <a:srgbClr val="232124"/>
                </a:solidFill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”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아이디어 보완 내역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C188FE-37B1-45D5-8375-0687AB1884C9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FA4F3ADD-5B01-427F-9E0D-8228EE5A2FCD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4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graphicFrame>
        <p:nvGraphicFramePr>
          <p:cNvPr id="16" name="다이어그램 15">
            <a:extLst>
              <a:ext uri="{FF2B5EF4-FFF2-40B4-BE49-F238E27FC236}">
                <a16:creationId xmlns:a16="http://schemas.microsoft.com/office/drawing/2014/main" id="{9C3EB15D-20FE-4D2D-A4EC-D24177214F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1747315"/>
              </p:ext>
            </p:extLst>
          </p:nvPr>
        </p:nvGraphicFramePr>
        <p:xfrm>
          <a:off x="3017520" y="1483360"/>
          <a:ext cx="7852186" cy="48361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5797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5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대표적 기능 설명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27D2BE-64E5-42EA-9108-940F9A5ED58D}"/>
              </a:ext>
            </a:extLst>
          </p:cNvPr>
          <p:cNvSpPr txBox="1"/>
          <p:nvPr/>
        </p:nvSpPr>
        <p:spPr>
          <a:xfrm>
            <a:off x="681318" y="1489202"/>
            <a:ext cx="5414682" cy="4807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통합 로그인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웹툰 정렬</a:t>
            </a:r>
            <a:br>
              <a:rPr lang="en-US" altLang="ko-KR" sz="24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요일</a:t>
            </a:r>
            <a:r>
              <a:rPr lang="en-US" altLang="ko-KR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장르</a:t>
            </a:r>
            <a:r>
              <a:rPr lang="en-US" altLang="ko-KR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완결</a:t>
            </a:r>
            <a:r>
              <a:rPr lang="en-US" altLang="ko-KR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&gt;</a:t>
            </a:r>
            <a:r>
              <a:rPr lang="ko-KR" altLang="en-US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가나다</a:t>
            </a:r>
            <a:r>
              <a:rPr lang="en-US" altLang="ko-KR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업데이트</a:t>
            </a:r>
            <a:r>
              <a:rPr lang="en-US" altLang="ko-KR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600" dirty="0" err="1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연재처</a:t>
            </a:r>
            <a:endParaRPr lang="ko-KR" altLang="en-US" sz="16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캘린더 형식 업데이트 일정 알림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구독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즐겨찾기 메모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작품 추천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작품 숨김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검색</a:t>
            </a:r>
            <a:br>
              <a:rPr lang="en-US" altLang="ko-KR" sz="24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작품</a:t>
            </a:r>
            <a:r>
              <a:rPr lang="en-US" altLang="ko-KR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작가</a:t>
            </a:r>
            <a:r>
              <a:rPr lang="en-US" altLang="ko-KR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 err="1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연재처</a:t>
            </a:r>
            <a:r>
              <a:rPr lang="ko-KR" altLang="en-US" sz="1600" dirty="0">
                <a:solidFill>
                  <a:schemeClr val="bg2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등</a:t>
            </a:r>
            <a:endParaRPr lang="ko-KR" altLang="en-US" sz="2400" dirty="0">
              <a:solidFill>
                <a:schemeClr val="bg2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1872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CABA0B0-A031-4C5F-A315-BD3C75EF6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1234" y="1296210"/>
            <a:ext cx="2355726" cy="482836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A5AFA85-8E97-48B6-8EE3-2AEDC9E8D6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823" l="1111" r="96000">
                        <a14:foregroundMark x1="71111" y1="90726" x2="28333" y2="91532"/>
                        <a14:foregroundMark x1="6222" y1="77016" x2="4222" y2="80726"/>
                        <a14:foregroundMark x1="35111" y1="96452" x2="46667" y2="97500"/>
                        <a14:foregroundMark x1="46667" y1="97500" x2="76667" y2="96774"/>
                        <a14:foregroundMark x1="76667" y1="96774" x2="90000" y2="96935"/>
                        <a14:foregroundMark x1="96444" y1="97823" x2="94111" y2="97823"/>
                        <a14:foregroundMark x1="10667" y1="6048" x2="10000" y2="11129"/>
                        <a14:foregroundMark x1="66046" y1="1918" x2="65333" y2="0"/>
                        <a14:foregroundMark x1="68333" y1="8065" x2="67278" y2="5229"/>
                        <a14:foregroundMark x1="10222" y1="9274" x2="10444" y2="11774"/>
                        <a14:foregroundMark x1="1889" y1="65726" x2="4444" y2="68952"/>
                        <a14:foregroundMark x1="1111" y1="79113" x2="1667" y2="81613"/>
                        <a14:backgroundMark x1="66667" y1="4032" x2="66667" y2="4032"/>
                        <a14:backgroundMark x1="65111" y1="2661" x2="66667" y2="5403"/>
                        <a14:backgroundMark x1="65111" y1="2984" x2="67222" y2="2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271" y="1280160"/>
            <a:ext cx="4275849" cy="589116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6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대표적 기능 설명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–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마이페이지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27D2BE-64E5-42EA-9108-940F9A5ED58D}"/>
              </a:ext>
            </a:extLst>
          </p:cNvPr>
          <p:cNvSpPr txBox="1"/>
          <p:nvPr/>
        </p:nvSpPr>
        <p:spPr>
          <a:xfrm>
            <a:off x="681318" y="1489202"/>
            <a:ext cx="6428724" cy="3436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캘린더 형식 업데이트 일정 알림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해당 요일별로 사용자가 구독하고 있는 작품만을 선점해서 업데이트 소식을 직관적으로 보여줌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사용자의 구독</a:t>
            </a:r>
            <a:r>
              <a:rPr lang="en-US" altLang="ko-KR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책갈피</a:t>
            </a:r>
            <a:r>
              <a:rPr lang="en-US" altLang="ko-KR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메모 관리</a:t>
            </a:r>
            <a:endParaRPr lang="en-US" altLang="ko-KR" sz="2400" dirty="0">
              <a:highlight>
                <a:srgbClr val="EAE5E2"/>
              </a:highligh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다양한 플랫폼에서 구독 중인 작품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책갈피를 한 눈에 볼 수 있으며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개인적인 메모 기능까지 추가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DCB60F-D5D1-4964-AA6F-AD2C456B95A3}"/>
              </a:ext>
            </a:extLst>
          </p:cNvPr>
          <p:cNvSpPr txBox="1"/>
          <p:nvPr/>
        </p:nvSpPr>
        <p:spPr>
          <a:xfrm>
            <a:off x="4521200" y="6124571"/>
            <a:ext cx="2588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마이페이지 화면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&gt;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3051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A522A4B-0575-4D50-B424-1AA449EF3302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7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대표적 기능 설명 </a:t>
            </a:r>
            <a:r>
              <a:rPr lang="en-US" altLang="ko-KR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– </a:t>
            </a:r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작품 추천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27D2BE-64E5-42EA-9108-940F9A5ED58D}"/>
              </a:ext>
            </a:extLst>
          </p:cNvPr>
          <p:cNvSpPr txBox="1"/>
          <p:nvPr/>
        </p:nvSpPr>
        <p:spPr>
          <a:xfrm>
            <a:off x="681318" y="1489202"/>
            <a:ext cx="5414682" cy="1036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EAE5E2"/>
                </a:highlight>
                <a:latin typeface="HY헤드라인M" panose="02030600000101010101" pitchFamily="18" charset="-127"/>
                <a:ea typeface="HY헤드라인M" panose="02030600000101010101" pitchFamily="18" charset="-127"/>
              </a:rPr>
              <a:t>타겟 세분화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u="sng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데이터 </a:t>
            </a:r>
            <a:r>
              <a:rPr lang="ko-KR" altLang="en-US" sz="2000" u="sng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태깅</a:t>
            </a:r>
            <a:r>
              <a:rPr lang="ko-KR" altLang="en-US" sz="2000" u="sng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기반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vs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유사 사용자 기반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6CB3336-F7E9-46FB-AE85-2C56F8777C5A}"/>
              </a:ext>
            </a:extLst>
          </p:cNvPr>
          <p:cNvGrpSpPr/>
          <p:nvPr/>
        </p:nvGrpSpPr>
        <p:grpSpPr>
          <a:xfrm>
            <a:off x="7101271" y="1280160"/>
            <a:ext cx="4275849" cy="5891169"/>
            <a:chOff x="5628071" y="1249680"/>
            <a:chExt cx="4275849" cy="589116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8D0554AC-82F1-4C64-8077-4B40908F0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8082" y="1318869"/>
              <a:ext cx="2479040" cy="5111353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A5AFA85-8E97-48B6-8EE3-2AEDC9E8D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97823" l="1111" r="96000">
                          <a14:foregroundMark x1="71111" y1="90726" x2="28333" y2="91532"/>
                          <a14:foregroundMark x1="6222" y1="77016" x2="4222" y2="80726"/>
                          <a14:foregroundMark x1="35111" y1="96452" x2="46667" y2="97500"/>
                          <a14:foregroundMark x1="46667" y1="97500" x2="76667" y2="96774"/>
                          <a14:foregroundMark x1="76667" y1="96774" x2="90000" y2="96935"/>
                          <a14:foregroundMark x1="96444" y1="97823" x2="94111" y2="97823"/>
                          <a14:foregroundMark x1="10667" y1="6048" x2="10000" y2="11129"/>
                          <a14:foregroundMark x1="66046" y1="1918" x2="65333" y2="0"/>
                          <a14:foregroundMark x1="68333" y1="8065" x2="67278" y2="5229"/>
                          <a14:foregroundMark x1="10222" y1="9274" x2="10444" y2="11774"/>
                          <a14:foregroundMark x1="1889" y1="65726" x2="4444" y2="68952"/>
                          <a14:foregroundMark x1="1111" y1="79113" x2="1667" y2="81613"/>
                          <a14:backgroundMark x1="66667" y1="4032" x2="66667" y2="4032"/>
                          <a14:backgroundMark x1="65111" y1="2661" x2="66667" y2="5403"/>
                          <a14:backgroundMark x1="65111" y1="2984" x2="67222" y2="298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8071" y="1249680"/>
              <a:ext cx="4275849" cy="5891169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9DCB60F-D5D1-4964-AA6F-AD2C456B95A3}"/>
              </a:ext>
            </a:extLst>
          </p:cNvPr>
          <p:cNvSpPr txBox="1"/>
          <p:nvPr/>
        </p:nvSpPr>
        <p:spPr>
          <a:xfrm>
            <a:off x="4521200" y="6124571"/>
            <a:ext cx="2588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최초 앱 설치 후 화면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&gt;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5" name="Picture 2" descr="https://t1.daumcdn.net/thumb/R1280x0/?fname=http://t1.daumcdn.net/brunch/service/user/5oek/image/4z6g56VuGLPw4hXPMQs3BFQw-Lw.jpg">
            <a:extLst>
              <a:ext uri="{FF2B5EF4-FFF2-40B4-BE49-F238E27FC236}">
                <a16:creationId xmlns:a16="http://schemas.microsoft.com/office/drawing/2014/main" id="{05682402-5392-4B6D-BEAF-3065597D8A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" t="54765" r="3903" b="1659"/>
          <a:stretch/>
        </p:blipFill>
        <p:spPr bwMode="auto">
          <a:xfrm>
            <a:off x="814880" y="3064248"/>
            <a:ext cx="5967484" cy="2625973"/>
          </a:xfrm>
          <a:prstGeom prst="rect">
            <a:avLst/>
          </a:prstGeom>
          <a:noFill/>
          <a:ln w="28575">
            <a:solidFill>
              <a:srgbClr val="493E5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6942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주간 계획 진행도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40E662-64A8-4284-ADE8-E3F2765D00B7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9E23434-7CE3-4CDE-8848-977FE7497BFA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8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A74AE56-34EF-4B6E-A6EB-F4B7793DB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813" y="15970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655A43B-316D-4E49-A141-205F9BD6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564935" y="1200484"/>
            <a:ext cx="5651898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DC43D4C-4B01-47A4-9E4D-1444A4964E78}"/>
              </a:ext>
            </a:extLst>
          </p:cNvPr>
          <p:cNvGrpSpPr/>
          <p:nvPr/>
        </p:nvGrpSpPr>
        <p:grpSpPr>
          <a:xfrm>
            <a:off x="457943" y="1200484"/>
            <a:ext cx="5168158" cy="5264494"/>
            <a:chOff x="3499221" y="1242299"/>
            <a:chExt cx="5168158" cy="526449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A4D59F31-FA09-42B6-8D40-2E8CADD2AC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99221" y="1242299"/>
              <a:ext cx="5168158" cy="5264494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5D57ABA-1274-4D5D-9F0E-691278D18FB9}"/>
                </a:ext>
              </a:extLst>
            </p:cNvPr>
            <p:cNvSpPr/>
            <p:nvPr/>
          </p:nvSpPr>
          <p:spPr>
            <a:xfrm>
              <a:off x="4013199" y="1686560"/>
              <a:ext cx="4654179" cy="2499360"/>
            </a:xfrm>
            <a:prstGeom prst="rect">
              <a:avLst/>
            </a:prstGeom>
            <a:solidFill>
              <a:srgbClr val="FFFF00">
                <a:alpha val="23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A19444C-AF95-42F0-9094-98C1AB64CD98}"/>
              </a:ext>
            </a:extLst>
          </p:cNvPr>
          <p:cNvSpPr txBox="1"/>
          <p:nvPr/>
        </p:nvSpPr>
        <p:spPr>
          <a:xfrm>
            <a:off x="5804644" y="1418083"/>
            <a:ext cx="546951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프로젝트 생성</a:t>
            </a:r>
            <a:r>
              <a:rPr lang="en-US" altLang="ko-KR" dirty="0"/>
              <a:t>/</a:t>
            </a:r>
            <a:r>
              <a:rPr lang="ko-KR" altLang="en-US" dirty="0"/>
              <a:t>구성</a:t>
            </a: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ko-KR" altLang="en-US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기능 단위로 패키지 구성</a:t>
            </a:r>
            <a:br>
              <a:rPr lang="en-US" altLang="ko-KR" dirty="0"/>
            </a:br>
            <a:r>
              <a:rPr lang="en-US" altLang="ko-KR" sz="1600" dirty="0"/>
              <a:t>adapter: </a:t>
            </a:r>
            <a:r>
              <a:rPr lang="ko-KR" altLang="en-US" sz="1600" dirty="0" err="1"/>
              <a:t>리사이클러뷰</a:t>
            </a:r>
            <a:r>
              <a:rPr lang="en-US" altLang="ko-KR" sz="1600" dirty="0"/>
              <a:t>(</a:t>
            </a:r>
            <a:r>
              <a:rPr lang="ko-KR" altLang="en-US" sz="1600" dirty="0"/>
              <a:t>리스트 형태의 뷰</a:t>
            </a:r>
            <a:r>
              <a:rPr lang="en-US" altLang="ko-KR" sz="1600" dirty="0"/>
              <a:t>)</a:t>
            </a:r>
            <a:r>
              <a:rPr lang="ko-KR" altLang="en-US" sz="1600" dirty="0"/>
              <a:t>를 사용하기 위한 어댑터 클래스</a:t>
            </a:r>
            <a:br>
              <a:rPr lang="en-US" altLang="ko-KR" sz="1600" dirty="0"/>
            </a:br>
            <a:r>
              <a:rPr lang="en-US" altLang="ko-KR" sz="1600" dirty="0"/>
              <a:t>custom: </a:t>
            </a:r>
            <a:r>
              <a:rPr lang="ko-KR" altLang="en-US" sz="1600" dirty="0"/>
              <a:t>프로젝트를 개발하기 위해 원래 있던 기능을 수정 및 보완한 클래스</a:t>
            </a:r>
            <a:br>
              <a:rPr lang="en-US" altLang="ko-KR" sz="1600" dirty="0"/>
            </a:br>
            <a:r>
              <a:rPr lang="en-US" altLang="ko-KR" sz="1600" dirty="0"/>
              <a:t>item: </a:t>
            </a:r>
            <a:r>
              <a:rPr lang="ko-KR" altLang="en-US" sz="1600" dirty="0"/>
              <a:t>데이터베이스 테이블을 표현하거나 특정 데이터를 표현하기 위한 클래스</a:t>
            </a:r>
            <a:br>
              <a:rPr lang="en-US" altLang="ko-KR" sz="1600" dirty="0"/>
            </a:br>
            <a:r>
              <a:rPr lang="en-US" altLang="ko-KR" sz="1600" dirty="0"/>
              <a:t>lib: </a:t>
            </a:r>
            <a:r>
              <a:rPr lang="ko-KR" altLang="en-US" sz="1600" dirty="0"/>
              <a:t>프로젝트 개발 시 자주 사용하는 기능들을 정리</a:t>
            </a:r>
            <a:br>
              <a:rPr lang="en-US" altLang="ko-KR" sz="1600" dirty="0"/>
            </a:br>
            <a:r>
              <a:rPr lang="en-US" altLang="ko-KR" sz="1600" dirty="0"/>
              <a:t>remote: </a:t>
            </a:r>
            <a:r>
              <a:rPr lang="ko-KR" altLang="en-US" sz="1600" dirty="0"/>
              <a:t>서버와 통신하기 위해 필요한 기능을 담고 있는 클래스</a:t>
            </a:r>
            <a:endParaRPr lang="en-US" altLang="ko-KR" sz="1600" dirty="0"/>
          </a:p>
          <a:p>
            <a:pPr marL="342900" indent="-342900">
              <a:buFont typeface="+mj-lt"/>
              <a:buAutoNum type="arabicPeriod"/>
            </a:pPr>
            <a:endParaRPr lang="ko-KR" altLang="en-US" sz="16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관련 라이브러리 설정</a:t>
            </a: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ko-KR" altLang="en-US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권한 화면 </a:t>
            </a:r>
            <a:r>
              <a:rPr lang="en-US" altLang="ko-KR" dirty="0"/>
              <a:t>&amp;</a:t>
            </a:r>
            <a:r>
              <a:rPr lang="ko-KR" altLang="en-US" dirty="0"/>
              <a:t> 리소스 구성</a:t>
            </a:r>
            <a:br>
              <a:rPr lang="en-US" altLang="ko-KR" dirty="0"/>
            </a:br>
            <a:r>
              <a:rPr lang="en-US" altLang="ko-KR" sz="1600" dirty="0"/>
              <a:t>colors.xml, strings.xml, dimens.xml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111419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279400" y="1165412"/>
            <a:ext cx="11607800" cy="541826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6" name="자유형 7">
            <a:extLst>
              <a:ext uri="{FF2B5EF4-FFF2-40B4-BE49-F238E27FC236}">
                <a16:creationId xmlns:a16="http://schemas.microsoft.com/office/drawing/2014/main" id="{5B5DD5A5-3E23-431C-A23F-73AAB7426FA6}"/>
              </a:ext>
            </a:extLst>
          </p:cNvPr>
          <p:cNvSpPr/>
          <p:nvPr/>
        </p:nvSpPr>
        <p:spPr>
          <a:xfrm>
            <a:off x="279400" y="228600"/>
            <a:ext cx="11607800" cy="829658"/>
          </a:xfrm>
          <a:custGeom>
            <a:avLst/>
            <a:gdLst>
              <a:gd name="connsiteX0" fmla="*/ 0 w 11607800"/>
              <a:gd name="connsiteY0" fmla="*/ 0 h 829658"/>
              <a:gd name="connsiteX1" fmla="*/ 11607800 w 11607800"/>
              <a:gd name="connsiteY1" fmla="*/ 0 h 829658"/>
              <a:gd name="connsiteX2" fmla="*/ 11607800 w 11607800"/>
              <a:gd name="connsiteY2" fmla="*/ 829658 h 829658"/>
              <a:gd name="connsiteX3" fmla="*/ 0 w 11607800"/>
              <a:gd name="connsiteY3" fmla="*/ 829658 h 829658"/>
              <a:gd name="connsiteX4" fmla="*/ 0 w 11607800"/>
              <a:gd name="connsiteY4" fmla="*/ 0 h 8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07800" h="829658">
                <a:moveTo>
                  <a:pt x="0" y="0"/>
                </a:moveTo>
                <a:lnTo>
                  <a:pt x="11607800" y="0"/>
                </a:lnTo>
                <a:lnTo>
                  <a:pt x="11607800" y="829658"/>
                </a:lnTo>
                <a:lnTo>
                  <a:pt x="0" y="8296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1"/>
            <a:r>
              <a:rPr lang="ko-KR" altLang="en-US" sz="2800" b="1" dirty="0">
                <a:solidFill>
                  <a:srgbClr val="232124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haroni" panose="02010803020104030203" pitchFamily="2" charset="-79"/>
              </a:rPr>
              <a:t>주간 계획 진행도</a:t>
            </a:r>
            <a:endParaRPr lang="en-US" altLang="ko-KR" sz="2800" b="1" dirty="0">
              <a:solidFill>
                <a:srgbClr val="232124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40E662-64A8-4284-ADE8-E3F2765D00B7}"/>
              </a:ext>
            </a:extLst>
          </p:cNvPr>
          <p:cNvSpPr txBox="1"/>
          <p:nvPr/>
        </p:nvSpPr>
        <p:spPr>
          <a:xfrm>
            <a:off x="10972802" y="6180641"/>
            <a:ext cx="1017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9E23434-7CE3-4CDE-8848-977FE7497BFA}" type="slidenum">
              <a:rPr lang="en-US" altLang="ko-KR" sz="2800" i="1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9</a:t>
            </a:fld>
            <a:r>
              <a:rPr lang="en-US" altLang="ko-KR" sz="2800" i="1" dirty="0">
                <a:solidFill>
                  <a:srgbClr val="23212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  <a:cs typeface="Aharoni" panose="02010803020104030203" pitchFamily="2" charset="-79"/>
              </a:rPr>
              <a:t>P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A74AE56-34EF-4B6E-A6EB-F4B7793DB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813" y="15970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655A43B-316D-4E49-A141-205F9BD63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564935" y="1200484"/>
            <a:ext cx="5651898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DC43D4C-4B01-47A4-9E4D-1444A4964E78}"/>
              </a:ext>
            </a:extLst>
          </p:cNvPr>
          <p:cNvGrpSpPr/>
          <p:nvPr/>
        </p:nvGrpSpPr>
        <p:grpSpPr>
          <a:xfrm>
            <a:off x="457943" y="1200484"/>
            <a:ext cx="5168158" cy="5264494"/>
            <a:chOff x="3499221" y="1242299"/>
            <a:chExt cx="5168158" cy="526449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A4D59F31-FA09-42B6-8D40-2E8CADD2AC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99221" y="1242299"/>
              <a:ext cx="5168158" cy="5264494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5D57ABA-1274-4D5D-9F0E-691278D18FB9}"/>
                </a:ext>
              </a:extLst>
            </p:cNvPr>
            <p:cNvSpPr/>
            <p:nvPr/>
          </p:nvSpPr>
          <p:spPr>
            <a:xfrm>
              <a:off x="4013199" y="1686560"/>
              <a:ext cx="4654179" cy="2499360"/>
            </a:xfrm>
            <a:prstGeom prst="rect">
              <a:avLst/>
            </a:prstGeom>
            <a:solidFill>
              <a:srgbClr val="FFFF00">
                <a:alpha val="23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A19444C-AF95-42F0-9094-98C1AB64CD98}"/>
              </a:ext>
            </a:extLst>
          </p:cNvPr>
          <p:cNvSpPr txBox="1"/>
          <p:nvPr/>
        </p:nvSpPr>
        <p:spPr>
          <a:xfrm>
            <a:off x="5804644" y="1578309"/>
            <a:ext cx="5469519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ko-KR" altLang="en-US" sz="100" dirty="0"/>
          </a:p>
          <a:p>
            <a:pPr marL="342900" indent="-342900">
              <a:buFont typeface="+mj-lt"/>
              <a:buAutoNum type="arabicPeriod"/>
            </a:pPr>
            <a:endParaRPr lang="en-US" altLang="ko-KR" sz="100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100" dirty="0">
                <a:solidFill>
                  <a:schemeClr val="bg1"/>
                </a:solidFill>
              </a:rPr>
              <a:t>_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00" dirty="0">
                <a:solidFill>
                  <a:schemeClr val="bg1"/>
                </a:solidFill>
              </a:rPr>
              <a:t>_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00" dirty="0">
                <a:solidFill>
                  <a:schemeClr val="bg1"/>
                </a:solidFill>
              </a:rPr>
              <a:t>_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00" dirty="0">
                <a:solidFill>
                  <a:schemeClr val="bg1"/>
                </a:solidFill>
              </a:rPr>
              <a:t>_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00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시작 화면 구성</a:t>
            </a:r>
            <a:br>
              <a:rPr lang="en-US" altLang="ko-KR" dirty="0"/>
            </a:br>
            <a:r>
              <a:rPr lang="ko-KR" altLang="en-US" sz="1600" dirty="0"/>
              <a:t>시작화면 액티비티 작성</a:t>
            </a:r>
            <a:br>
              <a:rPr lang="en-US" altLang="ko-KR" sz="1600" dirty="0"/>
            </a:br>
            <a:r>
              <a:rPr lang="ko-KR" altLang="en-US" sz="1600" dirty="0"/>
              <a:t>노드 통신을 위한 자바 코드 작성</a:t>
            </a:r>
            <a:br>
              <a:rPr lang="en-US" altLang="ko-KR" sz="1600" dirty="0"/>
            </a:br>
            <a:r>
              <a:rPr lang="ko-KR" altLang="en-US" sz="1600" dirty="0"/>
              <a:t>노드 시작 화면 코드 작성</a:t>
            </a:r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dirty="0"/>
              <a:t>DB </a:t>
            </a:r>
            <a:r>
              <a:rPr lang="ko-KR" altLang="en-US" dirty="0"/>
              <a:t>생성</a:t>
            </a:r>
            <a:br>
              <a:rPr lang="en-US" altLang="ko-KR" dirty="0"/>
            </a:br>
            <a:r>
              <a:rPr lang="ko-KR" altLang="en-US" sz="1600" dirty="0"/>
              <a:t>웹툰 정보를 저장하는 </a:t>
            </a:r>
            <a:r>
              <a:rPr lang="en-US" altLang="ko-KR" sz="1600" dirty="0" err="1"/>
              <a:t>webtoon_info</a:t>
            </a:r>
            <a:br>
              <a:rPr lang="en-US" altLang="ko-KR" sz="1600" dirty="0"/>
            </a:br>
            <a:r>
              <a:rPr lang="ko-KR" altLang="en-US" sz="1600" dirty="0"/>
              <a:t>사용자가 구독한 정보를 저장하는 </a:t>
            </a:r>
            <a:r>
              <a:rPr lang="en-US" altLang="ko-KR" dirty="0" err="1"/>
              <a:t>webtoon_keep</a:t>
            </a:r>
            <a:br>
              <a:rPr lang="en-US" altLang="ko-KR" dirty="0"/>
            </a:br>
            <a:r>
              <a:rPr lang="ko-KR" altLang="en-US" sz="1600" dirty="0"/>
              <a:t>사용자 정보 저장 </a:t>
            </a:r>
            <a:r>
              <a:rPr lang="en-US" altLang="ko-KR" sz="1600" dirty="0" err="1"/>
              <a:t>webtoon_member</a:t>
            </a: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lang="en-US" altLang="ko-KR" sz="16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노드 환경 구성 및 테스트</a:t>
            </a:r>
            <a:br>
              <a:rPr lang="en-US" altLang="ko-KR" dirty="0"/>
            </a:br>
            <a:r>
              <a:rPr lang="en-US" altLang="ko-KR" sz="1600" dirty="0"/>
              <a:t>node.js</a:t>
            </a:r>
            <a:r>
              <a:rPr lang="ko-KR" altLang="en-US" sz="1600" dirty="0"/>
              <a:t>를 이용하여 임시 서버를 테스트 해보았고 연결이 되었음을 확인함</a:t>
            </a:r>
            <a:endParaRPr lang="en-US" altLang="ko-KR" sz="1600" dirty="0"/>
          </a:p>
          <a:p>
            <a:pPr marL="342900" indent="-342900">
              <a:buFont typeface="+mj-lt"/>
              <a:buAutoNum type="arabicPeriod"/>
            </a:pPr>
            <a:endParaRPr lang="en-US" altLang="ko-KR" sz="16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메인 화면 구성</a:t>
            </a:r>
            <a:br>
              <a:rPr lang="en-US" altLang="ko-KR" dirty="0"/>
            </a:br>
            <a:r>
              <a:rPr lang="ko-KR" altLang="en-US" sz="1600" dirty="0"/>
              <a:t>메인 화면 액티비티 </a:t>
            </a:r>
            <a:r>
              <a:rPr lang="en-US" altLang="ko-KR" sz="1600" dirty="0"/>
              <a:t>xml </a:t>
            </a:r>
            <a:r>
              <a:rPr lang="ko-KR" altLang="en-US" sz="1600" dirty="0"/>
              <a:t>작성</a:t>
            </a:r>
            <a:br>
              <a:rPr lang="en-US" altLang="ko-KR" sz="1600" dirty="0"/>
            </a:br>
            <a:r>
              <a:rPr lang="ko-KR" altLang="en-US" sz="1600" dirty="0"/>
              <a:t>기본적인 앱 프레임 </a:t>
            </a:r>
            <a:r>
              <a:rPr lang="en-US" altLang="ko-KR" sz="1600" dirty="0"/>
              <a:t>UI </a:t>
            </a:r>
            <a:r>
              <a:rPr lang="ko-KR" altLang="en-US" sz="1600" dirty="0"/>
              <a:t>완성</a:t>
            </a:r>
          </a:p>
        </p:txBody>
      </p:sp>
    </p:spTree>
    <p:extLst>
      <p:ext uri="{BB962C8B-B14F-4D97-AF65-F5344CB8AC3E}">
        <p14:creationId xmlns:p14="http://schemas.microsoft.com/office/powerpoint/2010/main" val="3385575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244</Words>
  <Application>Microsoft Office PowerPoint</Application>
  <PresentationFormat>와이드스크린</PresentationFormat>
  <Paragraphs>87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Adobe 고딕 Std B</vt:lpstr>
      <vt:lpstr>HY중고딕</vt:lpstr>
      <vt:lpstr>HY헤드라인M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</dc:creator>
  <cp:lastModifiedBy>Han Lilian</cp:lastModifiedBy>
  <cp:revision>100</cp:revision>
  <dcterms:created xsi:type="dcterms:W3CDTF">2017-01-21T06:52:28Z</dcterms:created>
  <dcterms:modified xsi:type="dcterms:W3CDTF">2019-09-30T18:00:40Z</dcterms:modified>
</cp:coreProperties>
</file>

<file path=docProps/thumbnail.jpeg>
</file>